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12.xml" ContentType="application/vnd.openxmlformats-officedocument.presentationml.notesSlide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notesSlides/notesSlide13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40.xml" ContentType="application/inkml+xml"/>
  <Override PartName="/ppt/ink/ink141.xml" ContentType="application/inkml+xml"/>
  <Override PartName="/ppt/notesSlides/notesSlide16.xml" ContentType="application/vnd.openxmlformats-officedocument.presentationml.notesSlide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notesSlides/notesSlide17.xml" ContentType="application/vnd.openxmlformats-officedocument.presentationml.notesSlide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notesSlides/notesSlide18.xml" ContentType="application/vnd.openxmlformats-officedocument.presentationml.notesSlide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notesSlides/notesSlide19.xml" ContentType="application/vnd.openxmlformats-officedocument.presentationml.notesSlide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notesSlides/notesSlide20.xml" ContentType="application/vnd.openxmlformats-officedocument.presentationml.notesSlide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notesSlides/notesSlide21.xml" ContentType="application/vnd.openxmlformats-officedocument.presentationml.notesSlide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notesSlides/notesSlide22.xml" ContentType="application/vnd.openxmlformats-officedocument.presentationml.notesSlide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notesSlides/notesSlide23.xml" ContentType="application/vnd.openxmlformats-officedocument.presentationml.notesSlide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notesSlides/notesSlide24.xml" ContentType="application/vnd.openxmlformats-officedocument.presentationml.notesSlide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notesSlides/notesSlide25.xml" ContentType="application/vnd.openxmlformats-officedocument.presentationml.notesSlide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notesSlides/notesSlide26.xml" ContentType="application/vnd.openxmlformats-officedocument.presentationml.notesSlide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notesSlides/notesSlide27.xml" ContentType="application/vnd.openxmlformats-officedocument.presentationml.notesSlide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notesSlides/notesSlide28.xml" ContentType="application/vnd.openxmlformats-officedocument.presentationml.notesSlide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notesSlides/notesSlide29.xml" ContentType="application/vnd.openxmlformats-officedocument.presentationml.notesSlide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notesSlides/notesSlide30.xml" ContentType="application/vnd.openxmlformats-officedocument.presentationml.notesSlide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notesSlides/notesSlide31.xml" ContentType="application/vnd.openxmlformats-officedocument.presentationml.notesSlide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notesSlides/notesSlide32.xml" ContentType="application/vnd.openxmlformats-officedocument.presentationml.notesSlide+xml"/>
  <Override PartName="/ppt/ink/ink438.xml" ContentType="application/inkml+xml"/>
  <Override PartName="/ppt/ink/ink439.xml" ContentType="application/inkml+xml"/>
  <Override PartName="/ppt/notesSlides/notesSlide33.xml" ContentType="application/vnd.openxmlformats-officedocument.presentationml.notesSlide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notesSlides/notesSlide34.xml" ContentType="application/vnd.openxmlformats-officedocument.presentationml.notesSlide+xml"/>
  <Override PartName="/ppt/ink/ink449.xml" ContentType="application/inkml+xml"/>
  <Override PartName="/ppt/ink/ink450.xml" ContentType="application/inkml+xml"/>
  <Override PartName="/ppt/notesSlides/notesSlide35.xml" ContentType="application/vnd.openxmlformats-officedocument.presentationml.notesSlide+xml"/>
  <Override PartName="/ppt/ink/ink451.xml" ContentType="application/inkml+xml"/>
  <Override PartName="/ppt/ink/ink452.xml" ContentType="application/inkml+xml"/>
  <Override PartName="/ppt/ink/ink453.xml" ContentType="application/inkml+xml"/>
  <Override PartName="/ppt/notesSlides/notesSlide36.xml" ContentType="application/vnd.openxmlformats-officedocument.presentationml.notesSlide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notesSlides/notesSlide37.xml" ContentType="application/vnd.openxmlformats-officedocument.presentationml.notesSlide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notesSlides/notesSlide38.xml" ContentType="application/vnd.openxmlformats-officedocument.presentationml.notesSlide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notesSlides/notesSlide39.xml" ContentType="application/vnd.openxmlformats-officedocument.presentationml.notesSlide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notesSlides/notesSlide40.xml" ContentType="application/vnd.openxmlformats-officedocument.presentationml.notesSlide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notesSlides/notesSlide43.xml" ContentType="application/vnd.openxmlformats-officedocument.presentationml.notesSlide+xml"/>
  <Override PartName="/ppt/ink/ink503.xml" ContentType="application/inkml+xml"/>
  <Override PartName="/ppt/ink/ink504.xml" ContentType="application/inkml+xml"/>
  <Override PartName="/ppt/notesSlides/notesSlide44.xml" ContentType="application/vnd.openxmlformats-officedocument.presentationml.notesSlide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notesSlides/notesSlide45.xml" ContentType="application/vnd.openxmlformats-officedocument.presentationml.notesSlide+xml"/>
  <Override PartName="/ppt/ink/ink509.xml" ContentType="application/inkml+xml"/>
  <Override PartName="/ppt/notesSlides/notesSlide46.xml" ContentType="application/vnd.openxmlformats-officedocument.presentationml.notesSlide+xml"/>
  <Override PartName="/ppt/ink/ink510.xml" ContentType="application/inkml+xml"/>
  <Override PartName="/ppt/notesSlides/notesSlide47.xml" ContentType="application/vnd.openxmlformats-officedocument.presentationml.notesSlide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518.xml" ContentType="application/inkml+xml"/>
  <Override PartName="/ppt/ink/ink519.xml" ContentType="application/inkml+xml"/>
  <Override PartName="/ppt/notesSlides/notesSlide51.xml" ContentType="application/vnd.openxmlformats-officedocument.presentationml.notesSlide+xml"/>
  <Override PartName="/ppt/ink/ink520.xml" ContentType="application/inkml+xml"/>
  <Override PartName="/ppt/ink/ink521.xml" ContentType="application/inkml+xml"/>
  <Override PartName="/ppt/notesSlides/notesSlide52.xml" ContentType="application/vnd.openxmlformats-officedocument.presentationml.notesSlide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notesSlides/notesSlide53.xml" ContentType="application/vnd.openxmlformats-officedocument.presentationml.notesSlide+xml"/>
  <Override PartName="/ppt/ink/ink530.xml" ContentType="application/inkml+xml"/>
  <Override PartName="/ppt/ink/ink531.xml" ContentType="application/inkml+xml"/>
  <Override PartName="/ppt/ink/ink532.xml" ContentType="application/inkml+xml"/>
  <Override PartName="/ppt/notesSlides/notesSlide54.xml" ContentType="application/vnd.openxmlformats-officedocument.presentationml.notesSlide+xml"/>
  <Override PartName="/ppt/ink/ink533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notesSlides/notesSlide57.xml" ContentType="application/vnd.openxmlformats-officedocument.presentationml.notesSlide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notesSlides/notesSlide58.xml" ContentType="application/vnd.openxmlformats-officedocument.presentationml.notesSlide+xml"/>
  <Override PartName="/ppt/ink/ink549.xml" ContentType="application/inkml+xml"/>
  <Override PartName="/ppt/ink/ink550.xml" ContentType="application/inkml+xml"/>
  <Override PartName="/ppt/ink/ink551.xml" ContentType="application/inkml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6857" autoAdjust="0"/>
  </p:normalViewPr>
  <p:slideViewPr>
    <p:cSldViewPr snapToGrid="0">
      <p:cViewPr varScale="1">
        <p:scale>
          <a:sx n="55" d="100"/>
          <a:sy n="55" d="100"/>
        </p:scale>
        <p:origin x="1624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6:1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1518 239 24575,'0'-1'0,"0"0"0,0 0 0,0 0 0,-1 0 0,1 1 0,0-1 0,-1 0 0,1 0 0,0 0 0,-1 0 0,1 1 0,-1-1 0,0 0 0,1 0 0,-1 1 0,0-1 0,1 1 0,-1-1 0,0 0 0,1 1 0,-1-1 0,0 1 0,0 0 0,0-1 0,0 1 0,0 0 0,1-1 0,-1 1 0,0 0 0,0 0 0,0 0 0,0 0 0,0 0 0,0 0 0,-1 0 0,-3 0 0,0 0 0,0 0 0,0 1 0,0 0 0,-8 2 0,-1 2 0,0 1 0,1 1 0,0 0 0,1 1 0,0 1 0,-16 13 0,0-1 0,14-10 0,-55 39 0,3 3 0,-93 95 0,144-131 0,-19 19 0,2 2 0,-29 45 0,58-78 0,0 0 0,0 1 0,0-1 0,1 1 0,-1-1 0,1 1 0,-2 10 0,4-14 0,0 0 0,0 0 0,0-1 0,0 1 0,0 0 0,1 0 0,-1 0 0,0 0 0,1-1 0,-1 1 0,1 0 0,0-1 0,0 1 0,-1 0 0,1-1 0,0 1 0,1-1 0,-1 1 0,0-1 0,0 1 0,0-1 0,1 0 0,-1 0 0,1 0 0,-1 0 0,1 0 0,0 0 0,-1 0 0,4 1 0,5 2 0,2 0 0,-1-1 0,0 0 0,1 0 0,-1-2 0,1 1 0,0-1 0,15-1 0,-6-1 0,-1-1 0,1-1 0,-1-1 0,21-6 0,-21 3 0,-2 0 0,1-2 0,-1 0 0,0-1 0,-1-1 0,0 0 0,27-25 0,-19 13 0,-2-2 0,0 0 0,36-54 0,-57 76 0,2-2 0,0-1 0,0 0 0,-1 0 0,0 0 0,0 0 0,3-12 0,-6 16 0,0 0 0,0 0 0,0 0 0,0-1 0,0 1 0,0 0 0,0 0 0,-1 0 0,1 0 0,-1 0 0,1-1 0,-1 1 0,0 0 0,0 0 0,0 0 0,0 1 0,0-1 0,0 0 0,-1 0 0,1 1 0,-1-1 0,1 0 0,-1 1 0,1 0 0,-1-1 0,0 1 0,-3-2 0,-32-18 0,-2 2 0,-57-21 0,83 35 0,-614-218-975,508 183 902,88 30 73,-270-88 0,201 73 0,95 24 0,-1 0 0,1 0 0,-1 1 0,1 0 0,-12 1 0,17-1 0,-1 0 0,0 0 0,0 1 0,1-1 0,-1 0 0,0 0 0,1 1 0,-1-1 0,0 0 0,1 1 0,-1-1 0,1 1 0,-1-1 0,1 1 0,-1-1 0,1 1 0,-1 0 0,1-1 0,-1 1 0,1-1 0,0 1 0,-1 0 0,1-1 0,0 1 0,0 0 0,-1 0 0,1-1 0,0 1 0,0 0 0,0-1 0,0 1 0,0 0 0,0 0 0,0-1 0,0 1 0,0 0 0,0 0 0,1-1 0,-1 1 0,0 0 0,0-1 0,1 1 0,-1 0 0,0-1 0,1 1 0,-1 0 0,1 0 0,7 13 0,1-1 0,0 0 0,1 0 0,0-1 0,20 18 0,-10-10 0,577 531 223,-477-455-208,5-5 0,180 99 0,-294-184-15,-5-2 0,0-1 0,0 1 0,0-1 0,0-1 0,0 1 0,0-1 0,1-1 0,10 3 0,-16-4 3,0 0 0,0 0 0,0 0 0,0 0 0,0 0 0,-1 0 0,1 0 0,0-1 0,0 1 0,0 0 0,0-1 0,-1 1 0,1 0 0,0-1 0,0 1 0,-1-1 0,1 1 0,0-1 0,-1 1 0,1-1 0,-1 0 0,1 1 0,-1-1 0,1 0 0,-1 1 0,1-1 0,-1 0 0,1 0 0,-1 1 0,0-1 0,0 0 0,1 0 0,-1 0 0,0 1 0,0-1 0,0 0 0,0 0 0,0-1 0,0-2 73,0-1 0,0 1 1,-1-1-1,0 1 0,0-1 0,-2-4 0,-29-75 79,20 55-163,1-1 0,-14-58-1,20 47 9,1 0 0,3 1 0,1-1 0,2 0 0,9-51 0,-8 77 0,2-1 0,-1 1 0,2 0 0,9-20 0,-8 22 0,-1 0 0,-1-1 0,0 0 0,-1 0 0,2-15 0,-4 10 0,-2 0 0,0-1 0,-1 1 0,-1-1 0,-1 1 0,0 0 0,-2 0 0,0 0 0,-1 1 0,-12-25 0,5 19-1365,0 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8:37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24575,'5'0'0,"13"0"0,7 10 0,12 9 0,-2 7 0,-1-1 0,-1-5 0,-7-1 0,-6-3-8191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29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24575,'5'0'0,"7"-5"0,7-2 0,5 0 0,4-3 0,2-1 0,-3 2-8191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0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24575,'6'0'0,"1"15"0,5 27 0,0 12 0,-2 6 0,-2 4 0,-3 2 0,-2-5 0,-2-14-8191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0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24575,'5'0'0,"7"0"0,2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1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344 750 24575,'0'1'0,"0"0"0,0 0 0,0 0 0,-1-1 0,1 1 0,0 0 0,-1 0 0,1 0 0,-1 0 0,1-1 0,-1 1 0,1 0 0,-1-1 0,0 1 0,1 0 0,-1-1 0,0 1 0,1 0 0,-1-1 0,0 1 0,0-1 0,0 0 0,0 1 0,1-1 0,-1 0 0,0 1 0,0-1 0,0 0 0,0 0 0,0 0 0,0 0 0,0 0 0,0 0 0,0 0 0,-1 0 0,-35-4 0,23 0 0,-1-2 0,1 1 0,0-2 0,0 0 0,1 0 0,0-2 0,0 1 0,1-2 0,0 0 0,1 0 0,0-1 0,0 0 0,-15-23 0,14 15 0,2 1 0,1-2 0,0 1 0,1-1 0,1-1 0,1 1 0,-5-37 0,3-3 0,0-87 0,7 128 0,2 0 0,0 0 0,1 0 0,7-34 0,-7 48 0,-1 0 0,1 0 0,-1 0 0,1 0 0,1 1 0,-1-1 0,1 1 0,0-1 0,0 1 0,0 0 0,0 0 0,1 0 0,0 1 0,0-1 0,0 1 0,0 0 0,0 0 0,1 0 0,-1 1 0,1-1 0,0 1 0,6-2 0,-4 2 0,-1 1 0,1 0 0,0 0 0,0 0 0,0 1 0,0 0 0,0 0 0,0 1 0,0 0 0,0 0 0,-1 1 0,1 0 0,0 0 0,-1 0 0,1 1 0,-1 0 0,10 7 0,2 2 0,-2 1 0,1 0 0,-2 2 0,22 24 0,-31-32 0,-1 0 0,0 0 0,0 1 0,-1-1 0,0 1 0,0 0 0,-1 0 0,0 1 0,0-1 0,-1 1 0,2 13 0,-2-2 0,0-1 0,-2 1 0,-1 0 0,-2 21 0,1-33 0,1 0 0,-1 0 0,-1-1 0,1 1 0,-1-1 0,-1 0 0,1 0 0,-1 0 0,0 0 0,-1-1 0,-6 9 0,-8 5 0,-41 35 0,19-19 0,-26 29-1365,42-43-5461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2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24575,'5'0'0,"13"5"0,7 7 0,6 12 0,3 8 0,-5 3 0,-2 1 0,0-6 0,-5-8-8191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3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24575,'0'691'0,"0"-678"0,1-8 0,-1-1 0,0 1 0,0-1 0,-1 1 0,1 0 0,-1-1 0,0 1 0,-3 6 0,4-10 0,0-1 0,0 0 0,0 1 0,-1-1 0,1 0 0,0 1 0,-1-1 0,1 0 0,0 0 0,-1 1 0,1-1 0,0 0 0,-1 0 0,1 1 0,-1-1 0,1 0 0,0 0 0,-1 0 0,1 0 0,-1 0 0,1 0 0,-1 0 0,1 0 0,0 0 0,-1 0 0,1 0 0,-1 0 0,1 0 0,-1 0 0,1 0 0,0 0 0,-1 0 0,1 0 0,-1-1 0,1 1 0,0 0 0,-1 0 0,1-1 0,-1 1 0,1 0 0,0 0 0,0-1 0,-1 1 0,1 0 0,0-1 0,-1 1 0,-13-17 0,4-4-1365,1-1-5461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3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4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24575,'5'0'0,"2"5"0,5 13 0,1 7 0,-3 12 0,-3 9 0,-2 7 0,-2 0 0,-2-3 0,0-6 0,-2-4 0,1-5 0,-1-2 0,1-7-8191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4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24575,'6'0'0,"6"0"0,7-5 0,5-2 0,-1 0-8191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5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24575,'0'10'0,"5"20"0,7 25 0,1 19 0,-1 8 0,-2 1 0,-4-9 0,-3-17-8191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8:37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24575,'-5'0'0,"-2"5"0,1 12 0,1 9 0,1 5 0,2 2 0,5-4 0,4-2 0,10-5 0,13-7 0,22-6 0,14-9 0,-5-10 0,-3-9 0,-5-1 0,-7 2 0,-11 6-8191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6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24575,'0'5'0,"0"7"0,0 12 0,0 8 0,0 3 0,0 1 0,5-1 0,2 0 0,5-12 0,6-20 0,-1-16 0,-2-11 0,1-7 0,-3-3 0,-2 4-8191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7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24575,'9'1'0,"0"0"0,0 0 0,0 1 0,0 1 0,0-1 0,-1 1 0,1 1 0,-1 0 0,0 0 0,0 0 0,0 1 0,-1 0 0,1 1 0,-1 0 0,0 0 0,8 10 0,1 2 0,-2 0 0,0 0 0,-1 2 0,-1-1 0,14 31 0,-18-32 0,-1 0 0,-1 1 0,0 0 0,-1 0 0,-2 1 0,0 0 0,-1-1 0,0 1 0,-2 0 0,0 0 0,-6 35 0,3-45 0,0 0 0,-1-1 0,0 1 0,-1-1 0,1 0 0,-2 0 0,1 0 0,-1 0 0,-1-1 0,1 0 0,-2-1 0,1 0 0,-1 0 0,0 0 0,-12 7 0,6-5 0,-1 0 0,0-1 0,0-1 0,0-1 0,-1 0 0,0-1 0,0-1 0,-29 5 0,20-8 0,25-1 0,0 0 0,0 0 0,1 0 0,-1 0 0,0 0 0,0-1 0,0 1 0,0 0 0,1 0 0,-1 0 0,0 0 0,0 0 0,0 0 0,0 0 0,0 0 0,1-1 0,-1 1 0,0 0 0,0 0 0,0 0 0,0 0 0,0-1 0,0 1 0,0 0 0,0 0 0,0 0 0,1 0 0,-1-1 0,0 1 0,0 0 0,0 0 0,0 0 0,0 0 0,0-1 0,0 1 0,0 0 0,0 0 0,0 0 0,0-1 0,-1 1 0,1 0 0,0 0 0,0 0 0,0 0 0,0-1 0,0 1 0,0 0 0,0 0 0,0 0 0,0 0 0,-1-1 0,1 1 0,0 0 0,0 0 0,0 0 0,0 0 0,0 0 0,-1 0 0,1 0 0,0 0 0,0-1 0,0 1 0,-1 0 0,1 0 0,0 0 0,0 0 0,0 0 0,0 0 0,-1 0 0,16-10 0,7 1 0,1 0 0,0 1 0,44-8 0,78-5 0,-125 19 0,258-17-1365,-208 17-5461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8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24575,'5'0'0,"7"0"0,7 0 0,6 0 0,3 0 0,8 0 0,8 0 0,7 0 0,1 0 0,-10 0-8191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38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24575,'5'0'0,"8"5"0,11 3 0,7 3 0,4 2 0,6-3 0,-4 3 0,-2 4 0,-3 0 0,-1-4 0,-6-4-8191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7:1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24575,'0'-1'0,"0"0"0,0 0 0,1-1 0,-1 1 0,1 0 0,-1 0 0,1 0 0,-1 0 0,1 0 0,0 1 0,-1-1 0,1 0 0,0 0 0,0 0 0,-1 0 0,1 1 0,0-1 0,0 0 0,0 1 0,0-1 0,0 1 0,0-1 0,0 1 0,0 0 0,0-1 0,3 1 0,31-7 0,-31 6 0,72-4 0,108 5 0,-79 2 0,554-2-1365,-633 0-5461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7:19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8:50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24575,'42'0'0,"363"-13"0,-383 11 0,304-15 0,-313 18-341,0 0 0,-1 1-1,19 5 1,-9 0-6485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2:23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24575,'6'0'0,"1"5"0,0 13 0,4 24 0,0 20 0,3 11 0,0 9 0,-4 0 0,-2-8 0,-3-6 0,-3-10 0,-1-8 0,5-14 0,0-8 0,1-7-8191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2:24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1153 24575,'-9'-10'0,"0"-1"0,1 1 0,-9-17 0,12 18 0,-1 0 0,0 0 0,0 0 0,-1 1 0,0 0 0,-13-11 0,19 18 0,-15-10 0,0-2 0,1 0 0,0-1 0,1 0 0,-14-19 0,-36-50 0,41 55 0,1-1 0,-21-36 0,36 52 0,0 0 0,1-1 0,1 1 0,0-1 0,0 0 0,1 0 0,1-1 0,1 1 0,0-1 0,0-16 0,1-25 0,2 1 0,16-100 0,-14 134 0,2 0 0,1 1 0,0-1 0,1 1 0,2 0 0,0 1 0,1 0 0,0 0 0,2 1 0,18-22 0,-25 35 0,0 1 0,0-1 0,0 2 0,0-1 0,1 0 0,-1 1 0,1 0 0,0 1 0,0-1 0,0 1 0,0 0 0,0 0 0,1 1 0,-1 0 0,0 0 0,1 0 0,-1 1 0,8 1 0,8 0 0,0 2 0,0 0 0,41 13 0,-51-13 0,-1 2 0,0-1 0,0 1 0,-1 1 0,1 0 0,-1 1 0,-1 0 0,17 14 0,-3 3 0,-1 0 0,19 27 0,-29-33 0,-1 0 0,-1 0 0,-1 1 0,0 0 0,-1 1 0,-2 0 0,0 0 0,-1 1 0,-1 0 0,3 37 0,-4 1 0,-2 1 0,-12 93 0,4-90 0,-3-1 0,-34 115 0,42-171 0,0 0 0,0 0 0,-1 0 0,0 0 0,0-1 0,-1 1 0,1-1 0,-1 0 0,0 0 0,-9 8 0,9-10 0,0 0 0,0 0 0,-1-1 0,1 0 0,0 0 0,-1 0 0,0-1 0,1 1 0,-1-1 0,0 0 0,0 0 0,1-1 0,-1 0 0,-9 0 0,6 0-72,1-1 1,-1 2-1,0-1 0,0 1 0,1 0 0,-1 1 0,1-1 0,-1 2 1,1-1-1,-1 1 0,1 0 0,0 0 0,1 1 0,-1 0 0,1 0 1,-1 1-1,1 0 0,-10 10 0,-2 5-6754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3:02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24575,'13'0'0,"48"0"0,100 12 0,360 62 0,-376-54 0,45 10 0,-51-7 0,235 8 0,88-48 0,-70-1 0,843 16 0,-622 4 0,183 38 0,-231 12 0,383-49 0,-500-5 0,637 2 0,-840-14 0,-90 3 0,26 5-1365,-114 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8:38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24575,'6'0'0,"6"0"0,13 0 0,17 0 0,12 0 0,13 0 0,10-6 0,3 0 0,4-6 0,-2 0 0,-4 1 0,5 3 0,-1-2 0,-3-5 0,-11 0 0,-16 3-8191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4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213 579 24575,'0'-6'0,"0"1"0,0 0 0,-1 0 0,1 0 0,-1 0 0,0 0 0,-1 0 0,1 0 0,-1 0 0,0 0 0,0 1 0,-1-1 0,1 1 0,-1-1 0,0 1 0,0 0 0,-1 0 0,1 0 0,-1 1 0,-7-7 0,-12-13 0,2 0 0,-25-35 0,20 24 0,20 26 0,0 0 0,1 0 0,-1-1 0,2 1 0,-1-1 0,1 0 0,1 0 0,-4-12 0,6 17 0,1 0 0,-1 0 0,1 0 0,0 0 0,0 0 0,0-1 0,0 1 0,1 0 0,0 0 0,0 0 0,0 0 0,0 0 0,1 0 0,-1 0 0,1 0 0,0 1 0,0-1 0,0 0 0,1 1 0,-1 0 0,7-6 0,5-4 0,1 2 0,0 0 0,1 0 0,19-9 0,33-22 0,-51 27 0,-11 10 0,1 0 0,-1 0 0,1 0 0,9-4 0,-15 8 0,1 0 0,0 1 0,0-1 0,0 0 0,0 1 0,0-1 0,0 1 0,0 0 0,0 0 0,0 0 0,0 0 0,0 0 0,0 0 0,0 0 0,0 1 0,0-1 0,0 1 0,0 0 0,0-1 0,-1 1 0,5 2 0,5 5 0,0 0 0,0 1 0,-1 0 0,0 0 0,-1 1 0,0 1 0,-1 0 0,9 13 0,2 9 0,27 61 0,-40-79 0,-1 0 0,-1 0 0,0 0 0,2 25 0,0 63 0,-5-75 0,1 5 0,0-5 0,-1 30 0,-1-52 0,-1 0 0,0 0 0,0 0 0,0 0 0,0-1 0,-1 1 0,0 0 0,0 0 0,-1-1 0,-5 10 0,7-13-45,-1-1-1,1 1 1,-1-1-1,1 1 1,-1-1-1,1 0 1,-1 0-1,0 1 1,0-1-1,0 0 1,0-1-1,0 1 1,0 0-1,0-1 1,0 1-1,0-1 1,0 1-1,0-1 1,0 0-1,0 0 1,0 0-1,0 0 1,0 0-1,0 0 0,-1-1 1,1 1-1,0-1 1,0 1-1,-2-2 1,-16-6-6781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48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516 889 24575,'-1'-4'0,"0"-1"0,0 1 0,-1 0 0,0 0 0,0 0 0,0 0 0,0 0 0,-1 0 0,1 0 0,-1 1 0,0-1 0,0 1 0,-5-4 0,5 3 0,-26-24 0,-2 2 0,-1 1 0,0 1 0,-42-22 0,31 21 0,6 5 0,0-2 0,2-1 0,1-2 0,-38-35 0,70 57 0,-1 0 0,1 0 0,0-1 0,0 1 0,0 0 0,1-1 0,-1 1 0,1-1 0,0 0 0,0 1 0,0-1 0,0 0 0,1 0 0,-1 0 0,1 1 0,0-1 0,0 0 0,1 0 0,-1 0 0,1 1 0,0-1 0,0 0 0,0 0 0,0 1 0,3-6 0,4-8 0,1-1 0,1 1 0,19-26 0,-29 43 0,32-44 0,2 2 0,2 2 0,1 1 0,83-65 0,-113 98 0,1 0 0,0 1 0,1 0 0,15-7 0,-21 11 0,-1 0 0,1 0 0,-1 0 0,1 1 0,0 0 0,-1-1 0,1 1 0,-1 0 0,1 0 0,0 0 0,-1 0 0,1 1 0,0-1 0,-1 1 0,1 0 0,-1-1 0,1 1 0,-1 0 0,0 1 0,1-1 0,-1 0 0,3 3 0,1 1 0,-1 0 0,0 0 0,0 1 0,0 0 0,0 0 0,-1 0 0,5 11 0,22 51 0,-18-34 0,-11-30 0,47 121 0,-41-102 0,-2 1 0,0 0 0,3 40 0,-2 135 0,-8-174 0,-1-1 0,-1 0 0,-1 1 0,-1-2 0,-1 1 0,-12 29 0,15-45 0,-1 0 0,0-1 0,0 1 0,-1-1 0,0 1 0,-9 8 0,13-14 0,0-1 0,-1 1 0,1-1 0,-1 0 0,1 0 0,-1 1 0,1-1 0,-1-1 0,0 1 0,0 0 0,1 0 0,-1 0 0,0-1 0,0 1 0,0-1 0,0 0 0,0 1 0,0-1 0,0 0 0,1 0 0,-1 0 0,0 0 0,0-1 0,0 1 0,0-1 0,0 1 0,0-1 0,0 1 0,1-1 0,-1 0 0,0 0 0,0 0 0,-2-2 0,-12-9-1365,1 0-5461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5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24575,'0'10'0,"0"20"0,0 20 0,-5 18 0,-3 12 0,2-1 0,0-9 0,2-7 0,2-7 0,0-9 0,7-13 0,8-11 0,6-15 0,0-20 0,2-18 0,-2-14 0,-5-11 0,-4 4-8191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51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24575,'0'-5'0,"11"-2"0,8 0 0,7-4 0,9 0 0,-1 2-8191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51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24575,'3'5'0,"0"0"0,-1 1 0,1-1 0,-1 0 0,0 1 0,0-1 0,-1 1 0,0 0 0,0-1 0,0 1 0,0 0 0,-1 10 0,1 2 0,3 31 0,-2 1 0,-5 68 0,1-99 0,-1 1 0,0 0 0,-1-1 0,-2 0 0,0 0 0,-1 0 0,0-1 0,-20 33 0,18-37-114,1 0 1,1 0-1,1 1 0,0 0 0,1 0 1,0 1-1,1 0 0,1-1 0,1 1 1,0 0-1,1 28 0,0-10-6712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5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0 591 24575,'6'0'0,"16"-5"0,21-13 0,20-8 0,24-10 0,19-16 0,7-3 0,-10 2 0,-17 5 0,-24 5 0,-22 10-8191</inkml:trace>
  <inkml:trace contextRef="#ctx0" brushRef="#br0" timeOffset="1">929 1 24575,'0'26'0,"0"31"0,0 36 0,0 18 0,0 18 0,0 1 0,0-10 0,-5-21 0,-2-21 0,-10-24 0,-13-27 0,-1-17-8191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52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24575,'0'53'0,"1"51"0,-4 0 0,-21 126 0,17-199 0,5-25 0,0 0 0,1 0 0,0 0 0,0 0 0,0 1 0,1-1 0,0 0 0,0 0 0,0 0 0,2 10 0,5 6 62,0 0 0,2-1 0,0-1-1,13 22 1,54 78-585,-41-67-628,-5-6-5675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52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24575,'6'0'0,"6"0"0,1 5 0,5 3 0,3-2 0,4 0 0,8-2 0,4-2 0,6 0 0,1-7 0,-7-2-8191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53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24575,'204'0'0,"-199"0"0,1 0 0,0 0 0,0 0 0,0 1 0,10 2 0,-15-3 0,0 0 0,-1 0 0,1 0 0,0 1 0,0-1 0,0 0 0,-1 1 0,1-1 0,0 0 0,-1 1 0,1-1 0,0 1 0,-1 0 0,1-1 0,-1 1 0,1-1 0,0 1 0,-1 0 0,0-1 0,1 1 0,-1 0 0,1 0 0,-1-1 0,0 1 0,1 0 0,-1 0 0,0-1 0,0 1 0,0 0 0,0 0 0,0 0 0,0 0 0,0-1 0,0 1 0,0 0 0,0 0 0,0 0 0,0 0 0,-1-1 0,1 1 0,0 0 0,0 0 0,-1 0 0,-2 5 0,0-1 0,0 0 0,0 0 0,0 0 0,-1 0 0,0-1 0,0 1 0,-8 5 0,-43 31 0,28-22 0,-203 141-1365,194-136-5461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54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24575,'5'0'0,"13"10"0,13 15 0,7 13 0,2 11 0,0 8 0,-2-2 0,-7-3 0,-4-12 0,-6-12-8191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2:09:1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1 468 24575,'0'-2'0,"1"1"0,-1 0 0,0-1 0,1 1 0,0 0 0,-1-1 0,1 1 0,0 0 0,0-1 0,0 1 0,0 0 0,0 0 0,0 0 0,0 0 0,0 0 0,0 0 0,0 0 0,0 1 0,3-2 0,28-14 0,-27 13 0,19-6 0,0 1 0,1 0 0,25-3 0,80-9 0,-94 16 0,329-22 0,5 27 0,-123 2 0,-40-20 0,-96 5 0,-63 8 0,385-25 0,-188 13 0,-7 0 0,-172 12 0,69-14 0,-23 1 0,656-37 0,-669 48 0,133-27 0,-11 0 0,12 14-329,2131-46-2714,-2302 66-1776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54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1 183 24575,'5'0'0,"7"0"0,12 0 0,12-6 0,16-11 0,10-9 0,0 0 0,-6-1 0,-13 0 0,-7-2 0,-11 4-8191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54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24575,'5'11'0,"2"19"0,0 9 0,-2 5 0,-1 14 0,-1 9 0,-2 4 0,-6-1 0,-7-6 0,-12-9 0,-2-9 0,-8-6 0,-2-6 0,4-7-8191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5:55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24575,'0'57'0,"3"0"0,2 0 0,2-1 0,3 0 0,26 83 0,-34-133 0,0-1 0,0 1 0,0-1 0,1 0 0,0 0 0,0 0 0,0 0 0,1 0 0,4 5 0,-5-8 0,0 0 0,0 0 0,0 0 0,0 0 0,0 0 0,0-1 0,1 0 0,-1 1 0,0-1 0,1 0 0,-1 0 0,1-1 0,-1 1 0,1-1 0,0 0 0,-1 0 0,4 0 0,9-2 0,1 0 0,-2-1 0,1 0 0,23-9 0,60-29 0,-84 35 0,109-56-1365,-84 36-5461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6:49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24575,'1507'0'0,"-1414"-3"0,118-19 0,-129 15 0,141 5 0,-108 4 0,1186-2-1365,-1275 0-5461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02:0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24575,'8'1'0,"-1"0"0,1 1 0,-1 0 0,1 0 0,-1 0 0,0 1 0,0 1 0,0-1 0,9 6 0,9 4 0,34 14 0,0-4 0,2-1 0,88 17 0,194 15 0,-208-44 0,149-9 0,-123-3 0,-32 3 0,158-3 0,-228-3 0,84-20 0,-85 13 0,91-7 0,21 20 0,25-2 0,-63-14 0,37-2 0,-36 17 0,-59 2 0,129-15 0,-182 9 0,126-18 0,164-3 0,-241 24 0,-3 1 0,82-10 0,145-12 0,2 23 0,-105 1 0,603-2 0,-782 0-341,0 0 0,1 1-1,17 4 1,-8 2-6485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02:48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24575,'27'0'0,"452"-11"0,-230-6-128,1048-50-1539,-1249 66 1721,-3 2 299,-1-3 0,89-14 0,-86 9-193,1 1 1,0 3-1,75 5 0,-38 0-119,364-2-41,-248 15 0,-38-1 0,649-9 0,-454-7 0,146 14 0,-375-4 0,176 14 0,0 28 0,-192-27 0,0-5 0,149 4 0,230-20 0,-250-4 0,754 2-1365,-946 0-5461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04:41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24575,'579'15'0,"-115"-1"0,-34 3 0,34 0 0,214-18 0,-636 3 0,69 11 0,20 3 0,409-14 0,-285-4 0,510 2 0,-492-15 0,-70 2 0,-75 11 0,-56 3 0,123-15 0,-165 9 0,320-39 0,-169 39 0,81-5 0,910-9 0,-789 21 0,-183 10 0,-50 0 0,617 20 0,345-25 0,-655-9 0,1614 2 0,-1996 4 0,132 23 0,39 3 0,206-28 0,5-1 0,-263 13 0,35 1 0,-143-14 0,224 11 0,211 7 0,-211-12 0,1037 19 0,3-26 0,-548-2 0,3599 2 0,-4211 13 0,-50-2 0,568-4-1175,-690-7 985,17 0-6636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05:23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24575,'22'1'0,"1"1"0,29 7 0,32 3 0,441-2 0,-361-11 0,1384-1 0,-1509 0 0,-1-2 0,51-11 0,20-4 0,271-4-292,10 22-329,-211 2 320,3842 1 1515,-2307-2-1214,-1705 0 0,0 0 0,0 1 0,0 0 0,-1 0 0,15 4 0,-19-3 0,1 0 0,0 0 0,-1 1 0,0-1 0,1 1 0,-1 0 0,0 0 0,0 0 0,-1 1 0,1-1 0,4 7 0,1 1-151,1 0-1,0 0 0,1-1 0,0-1 1,0 0-1,1 0 0,0-1 1,17 8-1,-8-7-6674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57:0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24575,'32'-1'0,"64"1"0,99 13 0,123 9 0,2-23 0,-117-1 0,767 2 0,-924 2 0,67 12 0,-66-6 0,63 1 0,414-10-1365,-497 1-5461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10:46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62 24575,'0'-2'0,"1"0"0,-1 0 0,1 0 0,-1 0 0,1 0 0,0 1 0,0-1 0,0 0 0,0 0 0,0 1 0,0-1 0,0 0 0,0 1 0,1-1 0,-1 1 0,1-1 0,-1 1 0,1 0 0,-1 0 0,1 0 0,0 0 0,0 0 0,-1 0 0,4-1 0,3-1 0,1 0 0,-1 0 0,19-3 0,-3 3 0,0 0 0,1 2 0,0 1 0,-1 1 0,1 1 0,-1 1 0,0 1 0,0 1 0,0 1 0,0 1 0,-1 1 0,0 1 0,-1 2 0,0 0 0,-1 1 0,0 1 0,0 1 0,-2 0 0,0 2 0,23 24 0,-39-37 0,0 0 0,0 1 0,0-1 0,-1 1 0,1 0 0,-1-1 0,0 1 0,0 0 0,0 0 0,-1 0 0,2 7 0,-3-10 0,0 0 0,0 0 0,0 0 0,0 1 0,0-1 0,0 0 0,0 0 0,-1 1 0,1-1 0,0 0 0,-1 0 0,1 0 0,-1 0 0,1 0 0,-1 0 0,0 0 0,-1 2 0,0-1 0,0 0 0,0-1 0,0 1 0,0-1 0,-1 1 0,1-1 0,-1 0 0,1 0 0,-1 0 0,-4 2 0,-19 2 0,1 0 0,-1-1 0,-28 0 0,-86-3 0,80-2 0,-192-1 0,241 2 0,0 0 0,0 1 0,1 0 0,-1 1 0,1 1 0,-19 5 0,28-7 0,0-1 0,-1 1 0,1-1 0,0 1 0,1-1 0,-1 1 0,0 0 0,0 0 0,0-1 0,0 1 0,0 0 0,1 0 0,-1 0 0,0 0 0,1 0 0,-1 0 0,1 0 0,-1 0 0,1 0 0,-1 0 0,1 0 0,0 2 0,-1-1 0,1 0 0,0 1 0,1-1 0,-1 0 0,0 0 0,1 0 0,-1 1 0,1-1 0,-1 0 0,3 4 0,2 3 0,0-1 0,1 1 0,0-1 0,7 8 0,16 15 0,-19-21 0,0 1 0,0 0 0,15 25 0,-23-32 0,0 1 0,0-1 0,0 1 0,0 0 0,-1 0 0,0 0 0,0 0 0,0 0 0,0 0 0,-1 0 0,0 0 0,0 0 0,-1 0 0,1 0 0,-3 8 0,-3 5 0,0-1 0,-2 0 0,0 0 0,-1-1 0,0 0 0,-1 0 0,-1-1 0,-1-1 0,-21 22 0,29-32 31,0-1 0,0 1 0,-1-1 0,1 0 0,-1 0 0,0 0 0,0-1 0,0 1 1,0-1-1,-8 2 0,9-3-126,1-1 0,-1 1 0,1-1 0,-1 0 1,0 0-1,1 0 0,-1 0 0,1-1 0,-1 0 0,0 1 1,1-1-1,0 0 0,-1-1 0,1 1 0,0-1 1,-1 1-1,-2-3 0,-10-8-6731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2:20:27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24575,'0'-2'0,"0"1"0,0-1 0,0 1 0,0-1 0,0 1 0,1-1 0,-1 1 0,0-1 0,1 1 0,-1-1 0,1 1 0,0-1 0,0 1 0,-1 0 0,1-1 0,0 1 0,0 0 0,0 0 0,1-2 0,1 1 0,0 1 0,0-1 0,0 1 0,0-1 0,0 1 0,0 0 0,0 0 0,0 1 0,0-1 0,4 0 0,35-3 0,74 3 0,-81 2 0,325 5 0,382 4 0,-236 14 0,92-15 0,-378-11 0,524 2 0,-735 0 0,0 0 0,0 1 0,0 0 0,0 1 0,0 0 0,0 0 0,-1 1 0,1 0 0,-1 1 0,1 0 0,-1 0 0,8 6 0,2 0 0,-1-2 0,2 0 0,-1-1 0,1-1 0,0 0 0,0-2 0,0 0 0,26 1 0,23-1 0,73-6 0,-54 0 0,631 1 0,-688-1 0,0-1 0,0-2 0,0-1 0,31-10 0,-28 7 0,0 1 0,63-7 0,-66 14-1365,-3 1-5461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43:35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24575,'655'-18'0,"86"4"0,-486 16 0,142-2 0,-354-2 0,58-10 0,20-2 0,505 8 0,-363 8 0,-41 14 0,-44 0 0,-3-1 0,50 1 0,1048-17 0,-973 17 0,-49 0 0,342-14 0,-278-4 0,160 14 0,53 10 0,0-23 0,-190-1 0,2152 2-1365,-2459 0-5461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43:45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24575,'114'1'0,"186"-4"0,-218-2 0,132-25 0,-161 20 0,1 1 0,96-1 0,14-1 0,-48 1 0,661 2 0,-493 10 0,-106 13 0,-67-3 0,-79-8 0,39 9 0,-45-7 0,2-1 0,38 2 0,-54-6 0,20-1 0,0 2 0,40 7 0,-11 0 0,-1-2 0,80-3 0,67 7 0,102 10 0,1-22 0,-139-1 0,193 18 0,-65-1 0,-197-14 0,148 6 0,-182-2 0,111 22 0,-131-18 0,0-2 0,56 2 0,96-10 0,-100 0 0,825 0 0,-903 1-682,42 6-1,-32 0-6143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48:3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24575,'1154'0'0,"-1115"-2"0,68-11 0,16-3 0,313 14 0,-225 4 0,344-2 0,-345-15 0,-58 1 0,401 9 0,-312 7 0,1058-2 0,-1206 4 0,93 17 0,-136-14 0,25 6 0,-39-6 0,37 2 0,113-4 0,57 5 0,203 27 0,472 7 0,2244-46 0,-1729 3 0,-1057-17 0,-37 0 0,188 17-1365,-493-1-5461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4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3754 1493 24575,'-18'2'0,"1"0"0,-1 1 0,1 1 0,0 1 0,0 0 0,-19 9 0,1-1 0,-20 5 0,-1-2 0,0-3 0,-1-2 0,-109 6 0,-65-1 0,-70 1 0,-754-18 0,753 17 0,-10 1 0,-357-19 0,663 2 0,-7 1 0,1-2 0,-1 0 0,-17-3 0,26 3 0,1 0 0,0 0 0,0 0 0,-1 0 0,1 0 0,0-1 0,0 0 0,0 0 0,1 0 0,-1 0 0,0 0 0,1 0 0,-1-1 0,1 1 0,0-1 0,0 1 0,-3-5 0,-11-22 0,-2 1 0,-24-28 0,28 38 0,1-1 0,1 0 0,1 0 0,1-1 0,0 0 0,2-1 0,0 0 0,-9-44 0,12 45 0,2-1 0,1 0 0,0 0 0,2 0 0,0 0 0,1-1 0,1 1 0,1 1 0,11-37 0,0 16 0,3 2 0,1 0 0,2 1 0,41-60 0,-9 28 0,79-82 0,-47 69 0,151-116 0,-169 150 0,2 3 0,2 3 0,1 4 0,134-53 0,-188 85 0,1 2 0,0 0 0,0 1 0,0 1 0,34-1 0,-19 4 0,0 2 0,46 9 0,326 31 0,3-29 0,4 0 0,-326-8 0,178 8 0,-241-12 0,-1 1 0,1 2 0,0 0 0,24 8 0,84 37 0,68 44 0,-184-87 0,0 1 0,-1 0 0,1 1 0,-2 1 0,1 0 0,-1 1 0,-1 0 0,0 1 0,0 1 0,-1 0 0,-1 0 0,18 27 0,-3 2 0,28 63 0,-46-87 0,-1 0 0,-1 1 0,0 0 0,-1 0 0,-1 0 0,2 36 0,-10 125 0,3-169 0,0 0 0,0-1 0,-1 1 0,-1 0 0,1-1 0,-2 0 0,1 0 0,-1 0 0,0 0 0,-11 12 0,-10 10 0,-38 37 0,44-49 0,-230 205 263,101-95-1891,107-90-5198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1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24575,'8'-6'0,"0"0"0,0 0 0,0 1 0,1 0 0,0 0 0,0 1 0,0 0 0,1 1 0,14-4 0,12 0 0,45-4 0,-46 7 0,88-7 0,-73 8 0,-1-2 0,89-21 0,-133 25 0,6-3 0,0 1 0,1 1 0,17-2 0,-27 4 0,0-1 0,0 1 0,-1 1 0,1-1 0,0 0 0,0 0 0,-1 1 0,1-1 0,0 1 0,-1-1 0,1 1 0,0 0 0,2 1 0,-3-1 0,0 0 0,-1 0 0,1-1 0,-1 1 0,1 0 0,-1 0 0,1 0 0,-1 0 0,1 0 0,-1 0 0,0 0 0,0 0 0,1 0 0,-1 0 0,0 0 0,0 0 0,0 0 0,0 0 0,0 0 0,0 0 0,-1 0 0,1 0 0,0 0 0,0 0 0,-2 2 0,0 4 0,-1-1 0,0 0 0,0 0 0,0 0 0,-1 0 0,0 0 0,0 0 0,-8 7 0,-45 39 0,30-30 0,-16 18 263,-39 32-1891,55-52-5198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2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24575,'0'-5'0,"5"-3"0,1-4 0,6 0 0,6 1 0,4-2 0,5-4 0,-3-5 0,0 2 0,-4-1 0,0 2 0,-4 0 0,-4 3-8191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3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 24575,'5'0'0,"18"-5"0,20-13 0,30-13 0,28-7 0,13 3 0,-2 8 0,-9 3 0,-13 5 0,-21 1 0,-17 4 0,-17 4-8191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4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24575,'120'-1'0,"136"4"0,-249-3 0,5 0 0,0 1 0,0 1 0,12 3 0,-22-5 0,1 1 0,-1 0 0,0-1 0,0 1 0,1 0 0,-1 0 0,0 1 0,0-1 0,0 0 0,0 1 0,0-1 0,0 1 0,-1 0 0,1-1 0,0 1 0,-1 0 0,1 0 0,-1 0 0,0 0 0,0 0 0,2 3 0,-3-1 0,1 0 0,-1 0 0,1 0 0,-1 0 0,0 0 0,-1 0 0,1 0 0,-1 0 0,1-1 0,-1 1 0,-1 0 0,1 0 0,0-1 0,-3 5 0,-3 7 0,-19 29 0,5-17 0,-1 0 0,-1-2 0,-35 31 0,-13 13 0,67-63 0,7-6 0,13-8 0,-8 4 0,409-181 0,-163 79 0,-186 76-1365,-23 11-5461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24575,'5'21'0,"1"34"0,1 22 0,-2 10 0,4 0 0,1-10 0,-2-12 0,-2-13 0,3-14 0,11-19 0,12-24 0,6-27 0,-3-7-8191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5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24575,'5'0'0,"8"0"0,6 0 0,0-5 0,2-2 0,3 0 0,-2 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2:20:2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24575,'0'-1'0,"1"0"0,-1 0 0,0 0 0,1 0 0,-1 0 0,1 0 0,0-1 0,-1 1 0,1 1 0,0-1 0,0 0 0,-1 0 0,1 0 0,0 0 0,0 0 0,0 1 0,0-1 0,0 0 0,0 1 0,0-1 0,0 1 0,1-1 0,-1 1 0,0 0 0,0-1 0,0 1 0,2 0 0,40-7 0,-37 7 0,183-3 0,-15 2 0,-68-12 0,32-2 0,581 10-891,-452 6 398,95-1 241,457 3-1791,-479 10 1572,490 81 0,-672-65 1934,100 17 1695,-226-40-3158,0 1 0,36 15 0,-49-16 0,7 2 0,0-2 0,1 0 0,0-2 0,30 0 0,112-4 0,-87-2 0,410 1 20,561-12-150,9-8-1699,3 21 1808,-473 2-1233,-524-2-3723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5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1 462 24575,'5'-10'0,"23"-20"0,17-10 0,11-13 0,2-9 0,1-5 0,-4 5 0,-5 12 0,-7 10 0,-6 11 0,-8 11-8191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5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24575,'0'11'0,"5"14"0,2 13 0,0 16 0,-1 19 0,-2 20 0,-2 3 0,-1 2 0,-6-6 0,-2-13 0,0-14 0,1-14 0,2-15-8191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6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24575,'10'0'0,"20"0"0,30-5 0,22-2 0,12-5 0,0-1 0,-9-2 0,-15 0 0,-19 3-8191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6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24575,'-11'6'0,"-8"11"0,-6 15 0,-5 6 0,3 2 0,7 0 0,5-2 0,12-7 0,6-10-8191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6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1 24575,'0'5'0,"-5"7"0,-7 7 0,-8 0 0,1 2 0,-2 3 0,3 2 0,-2-2 0,-2 4 0,-7 8 0,-5 9 0,-7 7 0,-2 5 0,2-1 0,1-6 0,4-6 0,7-9-8191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7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24575,'0'-5'0,"15"-2"0,22-4 0,36-7 0,32-5 0,13-4 0,9 3 0,-19 0 0,-21-1 0,-26 4-8191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24575,'0'5'0,"0"12"0,-5 30 0,-2 23 0,-5 4 0,0 6 0,2 5 0,2-2 0,-3-4 0,1-10 0,2-12 0,-3-15 0,-4-16 0,-1-11-8191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8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24575,'-5'5'0,"-1"12"0,-6 4 0,0 3 0,1 3 0,3 2 0,-2 6 0,0 4 0,3-1 0,-4-6 0,0-4 0,3-1 0,-4 16 0,1 16 0,2 4 0,3-9-8191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0:59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0 249 24575,'3'-1'0,"-1"0"0,1 0 0,0 0 0,-1 0 0,0 0 0,1-1 0,-1 1 0,0-1 0,0 0 0,0 0 0,4-4 0,6-4 0,61-47 0,59-40 0,-117 87 0,2 1 0,-1 0 0,1 2 0,0 0 0,0 1 0,33-7 0,-47 12 0,0 0 0,1 1 0,-1 0 0,1 0 0,-1 0 0,1 0 0,-1 0 0,1 1 0,-1-1 0,5 2 0,-7-1 0,1-1 0,-1 1 0,0 0 0,0 0 0,0-1 0,0 1 0,1 0 0,-1 0 0,0 0 0,-1 0 0,1 0 0,0 1 0,0-1 0,0 0 0,-1 0 0,1 0 0,0 1 0,-1-1 0,1 0 0,-1 1 0,0-1 0,1 0 0,-1 1 0,0-1 0,0 1 0,0-1 0,0 2 0,0 5 0,-1 0 0,0 1 0,-1-1 0,1 0 0,-2 0 0,1 0 0,-6 12 0,-32 55 0,21-43 0,-8 20-1365,5-7-5461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1:0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34 123 24575,'6'-5'0,"1"0"0,-1 1 0,0 0 0,1 0 0,0 0 0,0 1 0,0 0 0,0 1 0,13-4 0,11-3 0,-2-2 0,3-2 0,1 1 0,0 1 0,1 2 0,60-7 0,-89 15 0,-1 1 0,1 0 0,-1 0 0,1 0 0,-1 1 0,1-1 0,-1 1 0,1 0 0,-1 1 0,0-1 0,0 1 0,0 0 0,4 2 0,-6-2 0,0-1 0,0 1 0,0 0 0,0 0 0,-1 0 0,1 0 0,-1 0 0,0 0 0,1 1 0,-1-1 0,0 0 0,0 1 0,-1-1 0,1 1 0,0-1 0,-1 1 0,1-1 0,-1 1 0,0-1 0,0 1 0,0 0 0,0-1 0,-1 1 0,1-1 0,-1 4 0,-4 16 0,0 1 0,-2-1 0,-12 31 0,-37 64 0,40-85 0,-220 447 0,229-464 28,-6 11 125,-19 27-1,27-46-340,1 0-1,-2-1 0,1 0 0,-1 0 1,0 0-1,0-1 0,-1 0 1,-11 7-1,-9 0-6637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2:23:2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24575,'0'-1'0,"0"-1"0,1 1 0,-1 0 0,1 0 0,-1 0 0,1 0 0,-1 0 0,1 0 0,-1 1 0,1-1 0,0 0 0,0 0 0,-1 0 0,1 1 0,0-1 0,0 0 0,0 1 0,0-1 0,0 0 0,0 1 0,0-1 0,0 1 0,0 0 0,0-1 0,0 1 0,2 0 0,33-7 0,-32 7 0,78-6 0,96 7 0,-63 1 0,195-2 0,-285-2 0,0 0 0,41-10 0,-36 6 0,41-3 0,319 6 0,-199 5 0,-174-2 0,470-12 0,57-9 0,3 22 0,-193 1 0,1065-2 0,-1360 4 0,-1 1 0,111 27 0,-144-27 0,14 2 0,48 1 0,-42-4 0,79 20 0,-98-20 0,33 8 0,-37-6 0,1-1 0,30 2 0,298-5 0,-175-4 0,-146 2-1365,-4 0-5461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1:0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1 423 24575,'0'-5'0,"1"0"0,0 0 0,0 0 0,0 0 0,0 0 0,1 0 0,0 0 0,0 1 0,0-1 0,1 1 0,-1 0 0,5-6 0,6-6 0,26-26 0,-20 24 0,-5 6 0,0 1 0,1 0 0,0 1 0,0 1 0,2 0 0,-1 1 0,19-6 0,-11 4 0,-1-1 0,35-22 0,-34 14-341,0 0 0,-1-2-1,29-34 1,-27 27-6485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1:0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24575,'6'0'0,"1"11"0,0 24 0,-2 28 0,-1 19 0,-2 5 0,0-1 0,-2-10 0,0-12 0,0-13 0,0-9 0,-1-6 0,1-10-8191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1:0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0 277 24575,'6'-5'0,"1"-7"0,5-2 0,6-3 0,5-4 0,8-5 0,6-1 0,6-3 0,1 4 0,-6 1 0,-6 5 0,-7 1 0,-3 3 0,0 5 0,-3 4-8191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1:01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24575,'11'38'0,"-2"-1"0,-2 1 0,5 71 0,-8-65 0,16 254 0,-19-284 0,-1-2 0,1 1 0,1-1 0,3 16 0,-4-25 0,0 0 0,0-1 0,0 1 0,0 0 0,1 0 0,-1-1 0,1 1 0,0-1 0,-1 1 0,1-1 0,0 1 0,0-1 0,1 0 0,-1 0 0,0 0 0,1-1 0,-1 1 0,5 2 0,-2-2 0,0-1 0,0 1 0,0-1 0,0 0 0,0-1 0,0 1 0,0-1 0,0 0 0,8-1 0,47-10 0,-57 10 0,61-18 73,-1-3-1,118-60 1,-25 10-1656,-111 54-5243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1:02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24575,'0'-2'0,"1"1"0,-1-1 0,0 0 0,1 0 0,-1 0 0,1 0 0,0 1 0,0-1 0,-1 0 0,1 1 0,0-1 0,0 0 0,1 1 0,-1-1 0,0 1 0,0 0 0,1-1 0,-1 1 0,1 0 0,-1 0 0,4-2 0,0 0 0,1 0 0,-1 1 0,1 0 0,0 0 0,0 0 0,6-1 0,49-5 0,1 3 0,107 4 0,-90 3 0,-34-2 0,-3 1 0,53-5 0,-82 2 0,-1 0 0,1 0 0,0-2 0,-1 1 0,0-1 0,0-1 0,0 0 0,16-11 0,17-12-1365,-26 19-5461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1:0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24575,'5'-1'0,"0"0"0,0 1 0,0-2 0,0 1 0,0 0 0,9-5 0,4-1 0,42-11 0,1 3 0,105-14 0,130 15 0,-273 14 0,12 1 0,39-5 0,-62 3 0,1-1 0,-1-1 0,0 0 0,0-1 0,0 0 0,20-11 0,-22 10 0,2-2 0,1 0 0,-1 1 0,1 0 0,1 1 0,-1 1 0,24-5 0,33 3-452,83 3 0,-139 3-9,40 1-6365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4:1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1291 100 24575,'-19'2'0,"0"0"0,1 1 0,-1 0 0,1 2 0,0 0 0,-20 9 0,13-5 0,-566 248 0,114 2 0,472-256 0,1 0 0,-1 0 0,1 0 0,0 1 0,0-1 0,0 1 0,0 0 0,-4 6 0,7-8 0,0 0 0,0 0 0,1 0 0,-1 0 0,0 0 0,1 0 0,-1 1 0,1-1 0,0 0 0,0 0 0,0 0 0,0 0 0,0 1 0,0-1 0,0 0 0,1 0 0,-1 0 0,1 0 0,0 0 0,-1 0 0,1 0 0,2 3 0,3 6 0,1-1 0,0 0 0,0-1 0,1 0 0,0 0 0,1 0 0,0-1 0,0-1 0,1 0 0,0 0 0,0 0 0,0-1 0,18 6 0,0 0 0,0-2 0,1-1 0,1-1 0,38 5 0,1-5 0,1-2 0,0-3 0,1-4 0,119-16 0,-107 3 0,-1-3 0,-1-5 0,124-48 0,-93 19 0,-104 47 0,-1 0 0,1-1 0,-1 1 0,0-2 0,0 1 0,8-8 0,-14 11 0,1 0 0,-1 0 0,0 0 0,0 0 0,0 0 0,0 0 0,0 0 0,0 0 0,0 0 0,0 0 0,-1 0 0,1-1 0,-1 1 0,0 0 0,0 0 0,0-1 0,0 1 0,0 0 0,0 0 0,0-1 0,-1 1 0,1 0 0,-1 0 0,0-1 0,0 1 0,0 0 0,-1-3 0,-4-4 0,0 0 0,0 1 0,-1 0 0,0 0 0,0 0 0,-1 1 0,-17-13 0,-72-43 0,91 59 0,-252-131 0,-13 14 0,29 14 0,18 2 0,208 97 0,-30-9 0,45 16 0,0 1 0,0-1 0,0 1 0,1 0 0,-1-1 0,0 1 0,0 0 0,0 0 0,0 0 0,0 0 0,0 0 0,0 0 0,0 0 0,0 0 0,0 0 0,0 0 0,0 0 0,0 1 0,0-1 0,0 0 0,0 1 0,0-1 0,1 1 0,-1-1 0,0 1 0,0-1 0,0 1 0,1-1 0,-1 1 0,0 0 0,1 0 0,-1-1 0,0 1 0,1 0 0,-1 0 0,0 1 0,0 2 0,1 1 0,-1-1 0,1 0 0,0 1 0,0-1 0,1 1 0,0 5 0,12 65 0,29 95 0,-10-44 0,21 114 0,20 86 0,-70-316 0,1 1 0,0-1 0,0 0 0,1 0 0,0-1 0,1 1 0,0-1 0,0 0 0,1-1 0,0 1 0,1-2 0,0 1 0,14 10 0,-1 0 0,4 4 0,2-1 0,35 22 0,-49-37 0,-10-8 0,-12-15 0,-12-12 0,-6-7 0,3-1 0,-29-58 0,47 84 0,1-1 0,1 0 0,0 0 0,0 0 0,1 0 0,1-1 0,0 1 0,1-1 0,0 1 0,1-1 0,0 0 0,1 1 0,4-21 0,3 8 0,0 0 0,2 1 0,0 0 0,22-35 0,65-85 0,-82 123 0,21-28 0,80-85 0,-98 116 0,1 1 0,0 1 0,1 1 0,1 0 0,1 2 0,0 0 0,30-11 0,-38 17-9,0 0 0,13-8 0,-11 5-1329,4-2-5488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8:14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637 153 24575,'-1'1'0,"-1"-1"0,1 1 0,-1-1 0,1 1 0,0-1 0,-1 1 0,1-1 0,0 1 0,-1 0 0,1 0 0,0 0 0,0 0 0,0 0 0,0 0 0,0 0 0,-2 3 0,-5 4 0,-333 280 0,287-239 0,-90 103 0,105-108 0,38-42 0,-21 27 0,17-14 0,5-14 0,0-1 0,1 1 0,-1-1 0,0 0 0,0 1 0,0-1 0,0 1 0,1-1 0,-1 1 0,0-1 0,0 0 0,1 1 0,-1-1 0,0 0 0,1 1 0,-1-1 0,0 0 0,1 1 0,-1-1 0,1 0 0,-1 0 0,1 1 0,-1-1 0,0 0 0,1 0 0,-1 0 0,1 0 0,0 1 0,1-1 0,0 0 0,1 0 0,-1 0 0,0 0 0,0-1 0,0 1 0,1 0 0,-1-1 0,0 0 0,0 1 0,4-3 0,17-8 0,1-2 0,37-27 0,-18 11 0,362-220-497,-98 64 172,-281 169 325,-10 7 0,-1-1 0,0 0 0,24-22 0,-33 20 0,-12 6 0,-20 3 0,22 3 0,-47-1 206,1 1-1,-1 3 1,-67 13-1,110-14-205,0 0 0,0 0 0,1 0 0,-1 1 0,1 0 0,0 1 0,0-1 0,0 2 0,-11 7 0,14-8 0,1-1 0,-1 1 0,1 0 0,0-1 0,1 2 0,-1-1 0,1 0 0,0 0 0,0 1 0,0-1 0,0 1 0,1-1 0,0 1 0,0 0 0,0 0 0,0 0 0,1 6 0,0 7 0,1 0 0,1 0 0,0 0 0,2-1 0,7 26 0,36 82 0,-47-124 0,7 14 0,0-1 0,0 1 0,1-1 0,1 0 0,0-1 0,1 0 0,1-1 0,0 0 0,19 16 0,-28-26 0,-1-1 0,1 0 0,0 0 0,-1 0 0,1 0 0,0 0 0,0 0 0,0 0 0,-1-1 0,4 1 0,-5-1 0,1 0 0,0 0 0,0 0 0,0 0 0,0-1 0,-1 1 0,1 0 0,0-1 0,0 1 0,0 0 0,-1-1 0,1 1 0,0-1 0,-1 0 0,1 1 0,0-1 0,-1 1 0,1-1 0,-1 0 0,1 1 0,-1-1 0,1 0 0,-1 0 0,1 0 0,-1 1 0,0-1 0,1 0 0,-1 0 0,0 0 0,0-1 0,6-22 0,-2 1 0,-1-1 0,0 0 0,-2-37 0,0 23 0,-1-65-682,-14-116-1,-7 60-6143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8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742 30 24575,'0'0'0,"1"0"0,-1-1 0,0 1 0,0 0 0,0-1 0,0 1 0,0 0 0,0-1 0,0 1 0,-1 0 0,1-1 0,0 1 0,0 0 0,0-1 0,0 1 0,0 0 0,0-1 0,-1 1 0,1 0 0,0 0 0,0-1 0,0 1 0,-1 0 0,1 0 0,0-1 0,0 1 0,-1 0 0,1 0 0,0 0 0,-1-1 0,1 1 0,0 0 0,0 0 0,-1 0 0,1 0 0,0 0 0,-1 0 0,1 0 0,0-1 0,-1 1 0,1 0 0,-1 0 0,1 0 0,0 1 0,-1-1 0,1 0 0,0 0 0,-1 0 0,-21 11 0,-12 14 0,1 1 0,1 2 0,-30 34 0,20-20 0,-296 286 0,326-316 0,-39 36 0,-43 55 0,82-86 0,12-17 0,1 0 0,-1 0 0,0 0 0,0 0 0,0 1 0,0-1 0,0 0 0,0 0 0,0 0 0,0 0 0,1 0 0,-1 0 0,0 0 0,0 0 0,0 0 0,0 0 0,0 0 0,1 0 0,-1 0 0,0 0 0,0 1 0,0-1 0,0 0 0,0 0 0,1 0 0,-1-1 0,0 1 0,0 0 0,0 0 0,0 0 0,0 0 0,1 0 0,-1 0 0,0 0 0,0 0 0,0 0 0,0 0 0,0 0 0,0 0 0,0 0 0,1 0 0,-1-1 0,0 1 0,0 0 0,0 0 0,0 0 0,0 0 0,0 0 0,0 0 0,0-1 0,0 1 0,31-23 0,7-5 0,1 1 0,1 2 0,1 2 0,1 2 0,1 1 0,55-16 0,275-61 0,-351 92 0,-5 2 0,1-1 0,-1-1 0,0 0 0,0-1 0,16-9 0,-31 15 0,-1-1 0,1 0 0,-1 0 0,1 0 0,-1 0 0,0-1 0,1 1 0,-1 0 0,0-1 0,0 1 0,0 0 0,0-1 0,0 1 0,0-1 0,-1 0 0,1 1 0,0-1 0,-1 0 0,1 1 0,-1-1 0,1-2 0,-1 1 0,-1 0 0,1 0 0,0 0 0,-1 0 0,0 0 0,1 0 0,-1 0 0,-1 0 0,1 0 0,0 1 0,-3-5 0,-5-6 0,0 0 0,-1 1 0,-22-21 0,24 25 0,-203-181 0,208 187 0,0-1 0,0 0 0,-1 1 0,0 0 0,1 0 0,-1 0 0,0 0 0,-6-1 0,8 3 0,0-1 0,0 1 0,0 0 0,0 0 0,0 0 0,-1 0 0,1 1 0,0-1 0,0 0 0,0 1 0,0 0 0,0-1 0,0 1 0,0 0 0,0 0 0,0 0 0,0 0 0,-2 3 0,-4 2 0,1 1 0,0 0 0,1 0 0,0 1 0,0 0 0,0 0 0,1 0 0,-5 11 0,-7 14 0,2 1 0,1 1 0,-14 56 0,-14 112 0,39-187 0,-8 45 0,4 0 0,2 0 0,3 70 0,4-95 0,2 0 0,1 0 0,1-1 0,3 1 0,0-2 0,24 55 0,-28-76 0,1 0 0,0-1 0,1 0 0,0-1 0,1 1 0,0-1 0,1-1 0,0 0 0,16 14 0,-23-22 0,0-1 0,0 1 0,1-1 0,-1 0 0,0 0 0,1 0 0,-1 0 0,1 0 0,0 0 0,-1 0 0,1-1 0,0 0 0,-1 1 0,1-1 0,0 0 0,-1 0 0,1 0 0,0-1 0,-1 1 0,1-1 0,0 1 0,-1-1 0,1 0 0,-1 0 0,1 0 0,-1 0 0,0-1 0,1 1 0,-1-1 0,0 1 0,0-1 0,0 0 0,0 0 0,2-2 0,6-8 0,-1 1 0,0-2 0,-1 1 0,13-27 0,19-42 0,-4-2 0,-3-2 0,34-139 0,-52 153 0,-2-1 0,-4-1 0,-2 0 0,-7-138 0,-1 189-195,0 1 0,-2 0 0,0 0 0,-2 0 0,0 0 0,-12-30 0,7 34-6631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8:16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714 674 24575,'-13'10'0,"1"1"0,-1 0 0,-19 25 0,-3 1 0,-128 116 0,-14 13 0,18 10 0,152-166 0,0-1 0,-11 22 0,15-18 0,3-13 0,0 1 0,0-1 0,0 0 0,0 0 0,0 1 0,1-1 0,-1 0 0,0 0 0,0 0 0,0 1 0,0-1 0,1 0 0,-1 0 0,0 0 0,0 0 0,0 1 0,1-1 0,-1 0 0,0 0 0,0 0 0,1 0 0,-1 0 0,0 0 0,0 1 0,1-1 0,-1 0 0,0 0 0,0 0 0,1 0 0,-1 0 0,0 0 0,0 0 0,1 0 0,3-1 0,1 0 0,-1 0 0,0 0 0,1 0 0,-1-1 0,0 0 0,0 1 0,0-1 0,3-3 0,45-31 0,-26 17 0,388-232-711,21 27-84,-399 206 788,353-156-28,-331 157 35,-48 16 0,-14 6 0,-20 6 0,-82 21 403,-3 1 341,95-27-686,1-1-1,0 2 0,0 0 0,1 1 1,0 0-1,-12 10 0,-1 6-57,0 1 0,2 2 0,1 0 0,2 1 0,0 1 0,2 1 0,-19 41 0,16-22 0,2 0 0,2 0 0,2 2 0,-10 66 0,20-86 0,2 0 0,1 0 0,1 1 0,2-1 0,1 1 0,1-1 0,2 0 0,1 0 0,11 32 0,-8-37 0,1-1 0,1 0 0,2 0 0,0-1 0,2-1 0,0 0 0,2-1 0,0-1 0,1-1 0,36 31 0,-50-47 0,2 1 0,0 0 0,0 0 0,0-1 0,11 6 0,-16-9 0,1-1 0,0 1 0,0 0 0,0-1 0,0 1 0,0-1 0,0 0 0,1 0 0,-1 0 0,0 0 0,0 0 0,0 0 0,0 0 0,0-1 0,0 1 0,0-1 0,0 1 0,0-1 0,0 0 0,3-1 0,3-4 0,-1 0 0,0 0 0,0 0 0,0-1 0,-1 0 0,0 0 0,0 0 0,-1-1 0,0 0 0,0 0 0,-1-1 0,6-15 0,1-3 0,-2-2 0,9-51 0,-5-8 0,-5-1 0,-3 1 0,-5-1 0,-3 0 0,-4 0 0,-19-92 0,9 101 0,-4 1 0,-3 1 0,-3 1 0,-4 1 0,-3 2 0,-69-112 0,81 152 0,-1 2 0,-2 0 0,-1 2 0,-1 0 0,-55-44 0,64 59 0,-2 2 0,1 0 0,-1 1 0,-1 1 0,0 1 0,-1 1 0,0 1 0,0 1 0,-1 1 0,0 0 0,-34-2 0,16 6 0,1 2 0,-1 2 0,-62 10 0,-116 39 0,140-25-1365,20-3-5461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2:23:30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24575,'3121'0'0,"-2912"-16"0,-16 0 0,-31 2 0,-21 1 0,404 9 0,-303 6 0,-71-17 0,-34 1 0,444 9 0,-324 7 0,611-2 0,-631 20 0,-162-11 0,11 2 0,140 11 0,-63-6 0,17 0 0,-138-13 0,57 9 0,-54-5 0,47 1 0,-53-5 0,0 1 0,37 10 0,17 3 0,229 8 0,2-23 0,-213-2 0,1112-3-1365,-1196 3-5461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5:41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24575,'-1'49'0,"4"88"0,-1-115 0,1-1 0,0 0 0,2 0 0,10 28 0,2 0 0,3-2 0,1 0 0,3-1 0,40 58 0,-59-97 0,0-1 0,1 0 0,-1 0 0,1 0 0,1 0 0,-1-1 0,1 0 0,0-1 0,11 6 0,-14-8 0,0 0 0,0-1 0,0 0 0,0 0 0,0 0 0,1 0 0,-1-1 0,0 0 0,1 0 0,-1 0 0,0 0 0,1 0 0,-1-1 0,0 0 0,0 0 0,1 0 0,-1-1 0,0 1 0,5-4 0,3-2 57,0-1 0,0 0 0,-1 0 0,0-2 0,17-17 0,-9 5-911,29-43 1,-25 28-5973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5:41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24575,'10'0'0,"14"0"0,14-5 0,16-18 0,10-21 0,9-18 0,-8 1-8191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5:42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1 24575,'-6'0'0,"-6"10"0,-7 15 0,-10 18 0,-12 45 0,-3 33 0,0 12 0,8-7 0,4-23 0,9-26 0,7-19 0,2-20 0,2-17-8191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5:42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24575,'5'0'0,"7"0"0,7 0 0,10 0 0,12-5 0,8-2 0,7-4 0,5-2 0,-4-3 0,-10-4 0,-9-4 0,-5-3 0,-8 3-8191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5:42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24575,'0'21'0,"0"23"0,0 25 0,-5 27 0,-2 19 0,0 10 0,1 0 0,2-16 0,2-27-8191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5:43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0 24575,'41'2'0,"0"2"0,-1 2 0,0 1 0,73 24 0,-111-31 0,-1 0 0,1 1 0,0-1 0,-1 1 0,1 0 0,0 0 0,-1-1 0,1 1 0,-1 0 0,1 0 0,-1 0 0,0 1 0,1-1 0,-1 0 0,0 1 0,0-1 0,0 0 0,0 1 0,0-1 0,0 1 0,0-1 0,0 3 0,-1-2 0,1 1 0,-1-1 0,0 1 0,0-1 0,-1 0 0,1 1 0,0-1 0,-1 1 0,1-1 0,-1 0 0,0 1 0,0-1 0,0 0 0,-2 3 0,-4 7 0,-2 1 0,0-1 0,0-1 0,-15 14 0,-205 170 305,65-61-1975,136-109-5156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5:43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24575,'6'-5'0,"6"-2"0,7 6 0,16 13 0,7 16 0,7 7 0,6 4 0,-1 0 0,-5-6 0,-5-4 0,-5-6 0,-9-8-8191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5:4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0 341 24575,'0'-5'0,"5"-2"0,7 0 0,12 2 0,13 1 0,15-4 0,5-11 0,2-8 0,3-9 0,-10 1-8191</inkml:trace>
  <inkml:trace contextRef="#ctx0" brushRef="#br0" timeOffset="1">527 1 24575,'-5'15'0,"-2"11"0,-6 22 0,-4 24 0,-1 21 0,-2 10 0,-2-7 0,-4-15 0,3-15 0,0-14 0,5-16-8191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5:4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24575,'0'16'0,"0"15"0,0 9 0,0 7 0,0 1 0,5-2 0,8-4 0,11-9 0,13-10 0,15-14 0,21-25 0,8-14 0,0-8 0,-7-3 0,-17 7-8191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9:08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1 314 24575,'1315'0'0,"-959"-22"0,-280 15 0,-6 3 0,57-8 0,28-20 0,67-11 0,-164 38 0,62 3 0,-68 3 0,95-12 0,400-72 0,-151 35 0,408 2 0,1114 49 0,-1885-3 0,0 2 0,-1 2 0,1 0 0,-1 2 0,0 2 0,32 11 0,-42-12 0,0-1 0,39 5 0,-3-1 0,14 1 313,-49-9-872,0 2-1,33 9 1,-36-6-6267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2:23:33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24575,'0'0'0,"0"-1"0,0 0 0,1 0 0,-1 0 0,0 0 0,1 1 0,-1-1 0,0 0 0,1 0 0,-1 0 0,1 1 0,-1-1 0,1 0 0,0 1 0,-1-1 0,1 0 0,0 1 0,-1-1 0,1 1 0,0-1 0,0 1 0,-1 0 0,1-1 0,0 1 0,0 0 0,1-1 0,26-5 0,-22 5 0,48-5 0,0 2 0,66 5 0,-47 0 0,2030 0 0,-1687 23 0,-360-20 0,281 1 0,-191-7 0,71 2-1365,-191 0-5461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59:27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24575,'531'0'0,"-505"-2"0,1 0 0,37-10 0,-33 6 0,42-3 0,333 6 0,-209 5 0,3034-2-1365,-3205 0-5461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1:33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24575,'23'0'0,"0"-1"0,0-2 0,0 0 0,0-1 0,-1-1 0,0-2 0,24-9 0,-10 4 0,66-14 0,10-2 0,11-3 0,-102 25 0,1 1 0,0 1 0,-1 0 0,26 1 0,90 5 0,-53 0 0,257-2 0,-310 2 0,0 1 0,54 13 0,-47-8 0,127 39 0,-109-29 0,65 12 0,11 2 0,-18-3 0,-68-19 0,-14-3 0,-1-1 0,41 2 0,109 7 0,-10-1 0,36 3 0,8 0 0,-86-2 0,-86-8 0,53 2 0,-69-9 0,177 12 0,79 9 0,2-22 0,-104-1 0,-29 4 0,171-4 0,-217-13 0,-10 2 0,37-3 0,49-2 0,-16 4 0,-30 0 0,-115 13 0,29-1 0,63-11 0,-47 4 0,0 3 0,116 4 0,18 0 0,-92-12 0,-68 7 0,49-2 0,232 9 237,-146 1-1839,-149-1-5224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1:59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24575,'982'0'0,"-773"17"0,-17-1 0,23-2 0,-3 0 0,660-11 0,-448-5 0,839 2-1365,-1236 0-5461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2:0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24575,'11'-9'0,"-1"1"0,1 0 0,1 0 0,0 1 0,0 1 0,19-8 0,-9 6 0,0 1 0,45-8 0,-57 14 0,-2-1 0,0 1 0,1 0 0,-1 0 0,0 1 0,13 1 0,-19-1 0,-1 0 0,1 0 0,-1 1 0,1-1 0,-1 1 0,1-1 0,-1 1 0,0 0 0,1-1 0,-1 1 0,0 0 0,0 0 0,0 0 0,1 0 0,-1 0 0,0 0 0,0 0 0,0 0 0,-1 1 0,1-1 0,0 0 0,0 1 0,-1-1 0,1 0 0,-1 1 0,1-1 0,-1 1 0,1-1 0,-1 1 0,0-1 0,0 1 0,0-1 0,0 1 0,0-1 0,0 1 0,0-1 0,-1 3 0,-2 14 0,-2 1 0,0-1 0,-1 1 0,-17 33 0,13-30 0,-65 141 316,-28 68-1997,87-190-5145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2:01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24575,'0'6'0,"-5"1"0,-1 10 0,-1 13 0,2 17 0,1 6 0,2 4 0,1 3 0,0-3 0,1-6 0,0-7 0,1-11-8191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2:0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24575,'0'-5'0,"0"-8"0,5-1 0,1-3 0,6 1 0,6-2 0,5 2 0,3 3 0,4 0 0,1 0 0,-5 4-8191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2:02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24575,'-1'14'0,"1"1"0,-2 0 0,0 0 0,0-1 0,-2 0 0,0 1 0,0-1 0,-1 0 0,-8 14 0,7-15 0,-2 1 0,1 0 0,1 0 0,0 0 0,1 1 0,1 0 0,0 0 0,-2 21 0,6-34 0,0 0 0,0 0 0,1 0 0,-1 0 0,0 1 0,1-1 0,0 0 0,-1 0 0,1 0 0,0 0 0,0 0 0,0 0 0,0 0 0,0 0 0,1-1 0,-1 1 0,1 0 0,-1-1 0,1 1 0,-1-1 0,1 0 0,0 1 0,0-1 0,0 0 0,0 0 0,0 0 0,0 0 0,0 0 0,0-1 0,0 1 0,0-1 0,4 1 0,5 1 0,1-1 0,-1 0 0,1-1 0,20-2 0,20-4-341,0-3 0,-1-2-1,63-23 1,-80 23-6485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2:0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24575,'6'-5'0,"6"-7"0,12-12 0,2-8 0,1 3 0,8 0 0,7 0 0,-3 0 0,3 4 0,-1 7 0,-8 1 0,-8 9 0,-10 5-8191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2:03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117 491 24575,'-8'6'0,"1"-1"0,-2 0 0,1 0 0,0 0 0,-1-1 0,-17 5 0,25-9 0,0 1 0,-1 0 0,1-1 0,0 1 0,-1-1 0,1 0 0,0 1 0,-1-1 0,1 0 0,0 0 0,-1 0 0,1 0 0,-1 0 0,1 0 0,0 0 0,-1 0 0,1-1 0,-1 1 0,1 0 0,0-1 0,-3-1 0,3 2 0,1-1 0,-1 0 0,0 0 0,0 0 0,0 0 0,1 0 0,-1-1 0,1 1 0,-1 0 0,1 0 0,-1 0 0,1 0 0,0-1 0,-1 1 0,1 0 0,0 0 0,0-1 0,0-1 0,0-3 0,1 0 0,0-1 0,0 1 0,0 0 0,1 0 0,-1 0 0,6-10 0,7-10 0,0 1 0,2 0 0,30-35 0,67-62 0,-87 94 0,-16 18 0,123-118 0,-130 125 0,1 0 0,-1 1 0,1 0 0,-1 0 0,1 0 0,0 0 0,0 0 0,0 1 0,0 0 0,0-1 0,5 1 0,-8 1 0,1 0 0,-1 0 0,1 0 0,-1 0 0,1 0 0,-1 1 0,1-1 0,-1 1 0,1-1 0,-1 1 0,0-1 0,1 1 0,-1 0 0,0 0 0,0-1 0,1 1 0,-1 0 0,0 0 0,0 0 0,0 1 0,0-1 0,0 0 0,0 0 0,-1 0 0,1 1 0,0-1 0,-1 0 0,1 1 0,-1-1 0,1 1 0,-1-1 0,1 1 0,-1-1 0,0 3 0,1 3 0,0-1 0,-1 1 0,1 0 0,-2 0 0,1 0 0,-1 0 0,0 0 0,0 0 0,-4 10 0,-4 8 0,-13 28 0,18-45 0,-32 60 0,-4-1 0,-77 101 0,66-98 0,43-59-273,0-1 0,-1 1 0,0-1 0,-12 9 0,-1-3-6553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5:57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24575,'374'0'0,"-335"-2"0,62-11 0,4 0 0,328 8 0,-242 7 0,-142 0 0,-1 3 0,62 14 0,-52-9 0,-5 0 0,239 44 0,-235-44 0,109 6 0,59-16 0,-149-1 0,-31 3 0,-1 2 0,58 12 0,-66-9 0,84 16 0,-49-8 0,102 9 0,-1-10 0,53 3 0,-30 0 0,31-1 0,-130-15 0,114-4 0,-112-11 0,17-2 0,-100 15-341,1-1 0,0 0-1,21-7 1,-17 3-6485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2:23:37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0 250 24575,'59'-1'0,"0"-2"0,113-23 0,-86 12 0,144-6 0,-224 20 0,187-27 0,-79 8 0,325-32 0,709-32 0,9 78 0,-646 7 0,68 10 0,85 9 0,0-22 0,-210-1 0,-376 1 0,378 14 0,-345-4 0,135 14 0,53-1 0,2-23 0,-106-1 0,1647 2 0,-1498 15 0,25 1 0,1249-18 0,-860 3 0,-299 31 0,-384-18 0,-49-8 0,55 5 0,203-10 205,-142-2-1775,-115 1-5256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7:5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5788 24575,'4'1'0,"1"-1"0,0 1 0,-1 0 0,0 1 0,1-1 0,5 4 0,15 3 0,9-2 0,0-1 0,0-3 0,43-1 0,-40-1 0,1 1 0,51 9 0,140 28 0,-140-29 0,-1-3 0,103-7 0,-67-2 0,221 2 0,516 3 0,-114 37 0,-416-18 0,-151-8 0,83 5 0,-125-16 0,168 10 0,868 57-400,7-57 0,395-13 400,-1410 4 400,214 31 0,132 12-400,411-33 0,-576-15 0,1655 2 0,-1993 0 0,-1 1 0,0 0 0,1 0 0,-1 1 0,0 0 0,0 0 0,0 1 0,-1 0 0,1 1 0,-1 0 0,14 9 0,-13-9 0,0 0 0,-1-1 0,2 1 0,-1-2 0,0 1 0,1-1 0,16 2 0,4-2 0,30-2 0,-33 0 0,41 4 0,-38 0 0,35 6 0,69 1 0,-89-9 0,0 2 0,68 14 0,-97-13 0,-2 0 0,1 0 0,0 1 0,-1 1 0,20 13 0,-23-12 0,1-2 0,0 1 0,0-2 0,1 1 0,0-1 0,0-1 0,23 5 0,10-5 0,91-5 0,-59-1 0,1036 2 0,-1037-5 0,0-2 0,112-27 0,-106 18 0,-47 9 0,1-2 0,-1-2 0,51-23 0,-71 28 0,0 1 0,1 0 0,-1 1 0,28-4 0,63 1 0,-7 1 0,225-38 0,-72 9 0,759-59-1080,-507 43 996,-271 11-297,365-51 345,116 51 1529,-6 42-1405,-660 1-88,1 1 0,79 20 0,52 5 0,-149-29 0,1-2 0,-1 0 0,0-2 0,-1-1 0,39-12 0,67-11 0,-88 20 0,-1-2 0,64-24 0,22-5 0,-40 11 0,-68 19 0,0 1 0,0 1 0,1 1 0,28-3 0,-47 9 0,22-1 0,0-2 0,-1 0 0,0-2 0,49-15 0,-53 11 0,-1-1 0,42-24 0,-54 27 0,1-1 0,-2-1 0,1 0 0,-1 0 0,0-1 0,16-22 0,11-20 0,-3-2 0,-3-2 0,-2-1 0,-2-1 0,-3-1 0,-2-1 0,23-110 0,27-276 0,-38 212 0,-26 184 0,53-371 0,-53 334 0,-5 0 0,-3 0 0,-4 0 0,-19-110 0,-90-336 0,89 436 0,-74-280 0,-25 14 0,92 285 0,-5-7 0,4-1 0,-28-123 0,-149-600 0,188 739 0,-13-86 0,32 145 0,1 1 0,-1 0 0,-1-1 0,0 1 0,-1 0 0,0 1 0,0-1 0,-1 0 0,0 1 0,-8-10 0,8 12 34,0 0 0,1 0 0,0 0 0,0-1 0,1 1 0,0-1 0,-3-14 0,-9-62-198,4 18-1309,5 38-5353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24575,'6'0'0,"1"-1"0,-1 0 0,1 0 0,-1 0 0,12-5 0,10-2 0,581-102 0,-584 106 0,43-3 0,-62 7 0,0 0 0,0 1 0,0-1 0,0 1 0,0 0 0,0 0 0,0 1 0,5 2 0,-10-4 0,0 1 0,0-1 0,0 1 0,0-1 0,0 1 0,0-1 0,0 1 0,0 0 0,0 0 0,-1-1 0,1 1 0,0 0 0,-1 0 0,1 0 0,-1 0 0,1 0 0,0-1 0,-1 1 0,0 0 0,1 0 0,-1 0 0,0 1 0,1-1 0,-1 0 0,0 0 0,0 0 0,0 0 0,0 0 0,0 0 0,0 0 0,0 0 0,-1 0 0,1 0 0,0 0 0,0 0 0,-1 0 0,1 0 0,-1 1 0,-2 5 0,-1-1 0,0 1 0,0-1 0,-7 9 0,5-8 0,-30 43 0,2 1 0,-37 75 0,69-124 40,2-1-94,-1 0 0,1 0 0,-1-1 0,1 1 0,-1 0 0,1 0 0,-1 0-1,1 0 1,0 0 0,-1 0 0,1 0 0,0 0 0,0 0 0,0 0 0,0 0 0,0 0 0,0 0 0,0 0 0,0 0 0,0 0 0,0 0 0,0 0 0,1 0 0,-1-1 0,1 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24575,'0'-6'0,"6"-6"0,6-1 0,7-5 0,6 2 0,3 3 0,3-1 0,1 1 0,0 3 0,0 3 0,-5 4-8191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1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24575,'54'-2'0,"1"-2"0,98-21 0,101-43 0,-248 65 0,0 1 0,0 0 0,0 1 0,-1-1 0,1 1 0,0 0 0,0 0 0,1 1 0,8 0 0,-15 0 0,0 0 0,1 0 0,-1 0 0,1 0 0,-1 1 0,0-1 0,1 0 0,-1 0 0,0 1 0,1-1 0,-1 0 0,0 0 0,0 1 0,1-1 0,-1 0 0,0 1 0,0-1 0,0 0 0,1 1 0,-1-1 0,0 0 0,0 1 0,0-1 0,0 0 0,0 1 0,0-1 0,1 1 0,-1-1 0,0 0 0,0 1 0,0-1 0,0 0 0,-1 1 0,1-1 0,0 1 0,0-1 0,0 0 0,0 1 0,0-1 0,0 0 0,-1 1 0,1 0 0,-6 12 0,0 0 0,0 1 0,-13 16 0,6-9 0,-57 90 249,-66 121-1863,120-197-5212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2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24575,'71'-1'0,"102"4"0,-165-2 0,-1 0 0,1 0 0,-1 1 0,0 0 0,14 5 0,-19-6 0,0 0 0,0 1 0,0-1 0,1 0 0,-1 1 0,-1 0 0,1-1 0,0 1 0,0 0 0,-1 0 0,1 0 0,-1 0 0,1 0 0,-1 0 0,0 0 0,0 0 0,0 1 0,0-1 0,0 0 0,-1 1 0,1 3 0,0 1 0,-1 0 0,0 0 0,-1 0 0,0 0 0,0 0 0,-1 0 0,1 0 0,-1 0 0,-1 0 0,0-1 0,-4 10 0,-9 12 0,-23 32 0,27-41 0,0-3 0,-19 32 0,29-44 0,-1 1 0,1-1 0,0 1 0,1 0 0,-1-1 0,1 1 0,0 0 0,-1 6 0,2-9 0,0-1 0,0 1 0,0-1 0,0 0 0,1 1 0,-1-1 0,0 0 0,1 1 0,-1-1 0,1 0 0,-1 1 0,1-1 0,-1 0 0,1 0 0,0 0 0,0 1 0,-1-1 0,1 0 0,0 0 0,0 0 0,0 0 0,0-1 0,1 1 0,-1 0 0,2 1 0,1-1 0,-1 1 0,0-1 0,1 0 0,-1-1 0,1 1 0,0 0 0,-1-1 0,1 0 0,5 0 0,16-3 0,0-1 0,0-1 0,25-9 0,43-8 0,-88 21 0,0 1 0,0-1 0,0 1 0,1 0 0,-1 0 0,0 0 0,0 1 0,0-1 0,0 1 0,0 1 0,0-1 0,6 3 0,-9-2 0,0-1 0,1 1 0,-1 0 0,0-1 0,0 1 0,0 0 0,0 1 0,-1-1 0,1 0 0,0 0 0,-1 1 0,0-1 0,0 1 0,1-1 0,-1 1 0,-1 0 0,1-1 0,0 1 0,-1 0 0,1 0 0,-1-1 0,0 1 0,0 4 0,0 6 43,-1 0 0,0 1-1,-1-1 1,-1 0 0,0 0-1,0 0 1,-8 18 0,-4 3-897,-27 45 1,18-38-5973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2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183 122 24575,'-11'11'0,"-8"8"0,-12 7 0,-6 9 0,4 4 0,1-4 0,12-9 0,20-19 0,36-27 0,28-14 0,34-8 0,28-1 0,7-10 0,-2 5 0,-19 10 0,-23 12 0,-26 10-8191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3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 1 24575,'-6'0'0,"-6"5"0,-12 7 0,-7 7 0,-4 0 0,-1 3 0,0 7 0,-4 10 0,-6 8 0,-5 8 0,-5 4 0,-4-3 0,9-5 0,8-11 0,11-8 0,11-9-8191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3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24575,'5'0'0,"8"0"0,11 6 0,13 11 0,5 9 0,6 6 0,5 1 0,4-4 0,4 4 0,-4-5 0,-1-6 0,-5-8 0,-6-5 0,-5-10 0,-4-4 0,-8-8 0,-10 0-8191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6 24575,'0'-5'0,"-15"8"0,-17 20 0,-23 22 0,-7 4 0,0-3 0,12-2 0,9-5 0,12-3 0,10-7-8191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4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24575,'6'0'0,"6"0"0,7 11 0,11 19 0,5 15 0,3 6 0,-1-2 0,-1 2 0,-7-2 0,-8-5 0,-7-9-8191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8:33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5294 24575,'5'0'0,"23"-31"0,49-69 0,53-106 0,42-114 0,7-60-4983,10-70 4983,-11-54-2992,-4-79 2992,-16-7-3625,-25 1 3625,-19 48 0,-23 95-1825,-22 112 1825,-23 114 5234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56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486 0 24575,'1'0'0,"-1"1"0,1-1 0,0 0 0,-1 1 0,1-1 0,0 1 0,-1-1 0,1 1 0,-1-1 0,1 1 0,0-1 0,-1 1 0,1-1 0,-1 1 0,0 0 0,1-1 0,-1 1 0,0 0 0,1 0 0,-1-1 0,0 1 0,1 0 0,-1-1 0,0 1 0,0 0 0,0 0 0,0 0 0,0-1 0,0 1 0,0 1 0,0 0 0,5 29 0,-1 0 0,-2 50 0,-2-56 0,-20 357-632,-33 0-1,-36 41 633,-24-5 0,55-209 0,-64 312 0,100-391 0,6 2 0,1 135 0,17-65 63,9 0 1,9-1-1,65 284 1,-17-238 165,-5-19 495,64 225-666,-122-439-209,0-1-1,1 1 0,1-1 0,0 0 1,1-1-1,0 0 0,1 0 1,13 13-1,-6-8-6674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1 330 24575,'0'-5'0,"5"-2"0,7-5 0,12-10 0,13-8 0,20-4 0,28-6 0,20-2 0,39 1 0,27 8 0,1 9 0,-14 9 0,-28 6 0,-36 1 0,-34 0-8191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4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24575,'0'25'0,"-1"-2"0,1 0 0,1 0 0,1 0 0,1 0 0,10 39 0,-5-40 0,0 0 0,1-1 0,2 0 0,14 23 0,-21-38 0,1 0 0,0 0 0,0 0 0,0-1 0,1 0 0,0 0 0,8 6 0,-10-9 0,0 0 0,0 0 0,0 0 0,1-1 0,-1 1 0,0-1 0,1 0 0,-1 0 0,0 0 0,1-1 0,-1 0 0,1 0 0,7 0 0,-2-2 29,0-1-1,0 0 1,0 0-1,0-1 0,-1 0 1,1-1-1,-1 0 1,0 0-1,0-1 1,-1 0-1,9-9 1,7-6-598,-2-1 0,27-35 0,-21 21-6257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05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0 391 24575,'1'-1'0,"-1"0"0,1 0 0,-1 0 0,1 0 0,-1 0 0,1 0 0,-1 0 0,1 0 0,0 1 0,0-1 0,-1 0 0,1 1 0,0-1 0,0 0 0,0 1 0,0-1 0,0 1 0,0-1 0,0 1 0,0 0 0,1-1 0,7-3 0,96-50 0,3 6 0,202-63 0,241-27 0,-531 133 0,-4 1 0,1 0 0,-1 1 0,29-1 0,-43 4 0,0 0 0,0 1 0,-1-1 0,1 0 0,0 0 0,0 1 0,0-1 0,0 1 0,0 0 0,-1-1 0,1 1 0,0 0 0,-1 0 0,1 0 0,-1 0 0,1 1 0,-1-1 0,1 0 0,-1 1 0,0-1 0,1 1 0,-1-1 0,0 1 0,0-1 0,0 1 0,0 0 0,-1-1 0,1 1 0,0 0 0,-1 0 0,1 0 0,-1 0 0,0 0 0,1-1 0,-1 1 0,0 4 0,0 2 0,-1 1 0,0 0 0,0-1 0,-1 0 0,1 1 0,-2-1 0,-3 9 0,0-2 0,-2-1 0,0 0 0,0 0 0,-2-1 0,1 0 0,-2 0 0,-18 17 0,-6 1 0,-51 37 0,54-46-682,-67 35-1,49-34-6143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08:5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24575,'19'-7'0,"-7"2"0,9-1 0,1 1 0,-1 1 0,1 0 0,25 1 0,92 3 0,-68 2 0,1325-1 0,-1373 0 0,-1 1 0,40 10 0,15 1 0,34 2 0,85 4 0,447-18 0,-296-3 0,1050 2-1365,-1371 0-5461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2:1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1067 516 24575,'-13'1'0,"0"0"0,1 1 0,0 1 0,-1 0 0,-16 7 0,-6 1 0,-101 30 0,3 6 0,-244 122 0,330-143 0,1 1 0,-83 66 0,123-88 0,0 0 0,0 0 0,1 1 0,0 0 0,0 0 0,0 0 0,0 0 0,1 1 0,1 0 0,-1 0 0,1 0 0,0 0 0,0 0 0,1 1 0,0-1 0,0 1 0,1 0 0,0-1 0,1 1 0,-1 0 0,1 0 0,1-1 0,-1 1 0,2 0 0,-1 0 0,1-1 0,0 1 0,4 8 0,0 0 3,2-1-1,0 0 1,1 0-1,0-1 0,1 0 1,0-1-1,2 0 1,-1 0-1,1-2 1,1 1-1,0-1 1,26 15-1,0-2-42,1-2 1,2-2-1,68 24 0,-28-18-174,2-3 0,110 16 0,175-5 221,-314-32-7,77-6 0,-114 2 0,0-1 0,-1 0 0,1-1 0,-1-1 0,0-1 0,0 0 0,32-18 0,-45 22 2,0-1 1,0-1-1,0 1 0,0 0 0,0-1 1,-1 0-1,0 0 0,1 0 0,-1 0 1,-1 0-1,1-1 0,-1 0 1,0 1-1,0-1 0,0 0 0,0 0 1,-1 0-1,0 0 0,1-6 0,-1-3 83,-1 0-1,0 0 0,0 0 0,-1 0 1,-1 1-1,-5-21 0,-12-26-41,-2 0-1,-53-104 0,13 46-320,-6 2 0,-4 3-1,-5 4 1,-173-189 0,144 191 278,88 91 0,-1 2 0,0 0 0,-1 1 0,-20-11 0,36 23 0,0-1 0,1 1 0,-1-1 0,0 1 0,0 0 0,0 0 0,0 1 0,0-1 0,0 0 0,0 1 0,0 0 0,0 0 0,0 0 0,-6 0 0,8 1 0,0-1 0,-1 1 0,1 0 0,0-1 0,0 1 0,-1 0 0,1 0 0,0 0 0,0 0 0,0 0 0,0 0 0,0 0 0,0 0 0,1 0 0,-1 0 0,0 1 0,0-1 0,1 0 0,-1 0 0,1 1 0,-1-1 0,1 2 0,-2 7 0,1-1 0,1 1 0,0-1 0,0 1 0,1-1 0,0 0 0,5 17 0,88 325 5,-68-259 11,344 1055-2048,-298-932 1977,11 6-28,-82-220 83,1 4 67,0 0 0,1 0-1,-1 0 1,7 8 0,-8-13-60,-1 0-1,0 1 1,0-1-1,0 0 1,0 0-1,0 0 1,1 0 0,-1 0-1,0 0 1,0 1-1,0-1 1,1 0 0,-1 0-1,0 0 1,0 0-1,0 0 1,1 0 0,-1 0-1,0 0 1,0 0-1,0 0 1,1 0-1,-1 0 1,0 0 0,0 0-1,0 0 1,1 0-1,-1 0 1,0 0 0,0 0-1,0 0 1,1 0-1,-1 0 1,0-1 0,0 1-1,0 0 1,0 0-1,1 0 1,-1 0 0,0 0-1,0 0 1,0-1-1,0 1 1,1 0-1,4-22 290,1-38-114,1-4-181,17-76 1,49-108-110,46-55-322,151-209-1049,43 28 113,-136 240 970,-36 61-1587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2:1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464 289 24575,'0'1'0,"-1"1"0,1-1 0,-1 1 0,1-1 0,-1 1 0,0-1 0,0 0 0,0 1 0,1-1 0,-1 0 0,0 0 0,0 1 0,-1-1 0,1 0 0,0 0 0,0 0 0,-3 1 0,-4 5 0,-173 146 0,27-26 0,139-114 0,1 1 0,0 0 0,-22 30 0,33-39 0,0-1 0,1 0 0,-1 0 0,1 1 0,0-1 0,0 1 0,1 0 0,-1 0 0,1 0 0,0-1 0,0 1 0,1 0 0,0 0 0,-1 0 0,2 0 0,-1 0 0,0 0 0,1 0 0,0 0 0,3 7 0,0-2 0,1-1 0,0 0 0,1 0 0,0-1 0,1 0 0,-1 0 0,1-1 0,1 1 0,0-1 0,0-1 0,0 0 0,1 0 0,-1 0 0,17 6 0,3 1 0,0-1 0,1-2 0,57 13 0,6-7 0,1-5 0,146 1 0,-189-12 0,57-7 0,-87 4 0,0 0 0,0-2 0,-1 0 0,0-1 0,31-15 0,-43 18 0,0-1 0,-1 0 0,0 0 0,0-1 0,0 0 0,0 0 0,-1 0 0,0-1 0,0 1 0,0-1 0,-1 0 0,4-8 0,-3 5 0,-1-1 0,0 1 0,-1-1 0,0 0 0,0 0 0,-1 0 0,1-20 0,-3 0 0,-1 0 0,-1 0 0,-2 0 0,-14-55 0,2 24 0,-39-98 0,42 128 0,-2 0 0,-1 1 0,-1 1 0,-39-49 0,47 68 0,0 0 0,-1 1 0,-1 0 0,0 1 0,0 0 0,0 0 0,-1 1 0,0 1 0,0 0 0,-1 1 0,0 0 0,0 1 0,-20-4 0,5 3 0,1 2 0,-1 1 0,0 1 0,1 2 0,-44 5 0,65-5 0,1-1 0,-1 1 0,1 1 0,0-1 0,-1 1 0,1 0 0,0 0 0,0 0 0,0 1 0,0 0 0,-4 3 0,4-2 0,1 1 0,0-1 0,0 1 0,0 0 0,1 0 0,-1 1 0,1-1 0,1 1 0,-1-1 0,-3 11 0,-3 15 0,0 0 0,-5 46 0,-3 78 0,5 16-530,14 240-1,9-271 140,6 0-1,40 161 1,-47-260 372,1 0 0,2-1 0,28 58 0,-37-90 19,0 0 0,1-1 0,0 1 0,11 11 0,-15-18-3,0 0-1,1 0 1,-1 1-1,1-1 1,-1 0 0,0 0-1,1-1 1,0 1-1,-1 0 1,3 0-1,-3-1 3,-1 1-1,1-1 0,-1 0 0,1 0 1,0 0-1,-1 0 0,1 0 1,0 0-1,-1-1 0,1 1 0,-1 0 1,1 0-1,0 0 0,-1 0 1,1-1-1,-1 1 0,1 0 0,-1-1 1,1 1-1,-1 0 0,1-1 1,1-2 35,1 0 0,-2 0 1,1 0-1,0 0 0,-1-1 0,1 1 1,-1 0-1,0-1 0,0 1 1,0-6-1,8-52 478,-3 0 0,-2-66 0,-3 95-538,0-477-1534,4-131 388,23 335 244,-10 198-3104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633 196 24575,'0'8'0,"-1"1"0,-1-1 0,1 0 0,-2 1 0,1-1 0,-1 0 0,-7 15 0,2-6 0,-32 65 0,-3-3 0,-70 97 0,49-79 0,-236 416 0,292-497 0,0 1 0,2 0 0,0 1 0,-5 25 0,10-37 0,0-1 0,0 0 0,0 0 0,1 0 0,0 1 0,0-1 0,1 0 0,-1 0 0,1 1 0,0-1 0,1 0 0,-1 0 0,1 0 0,0 0 0,0 0 0,0-1 0,1 1 0,0-1 0,6 8 0,-6-9 0,0 0 0,0-1 0,1 1 0,-1-1 0,1 0 0,0 0 0,-1 0 0,1 0 0,0-1 0,0 0 0,0 0 0,1 0 0,-1 0 0,8 0 0,2 0 0,1-2 0,-1 1 0,15-4 0,19-5 0,-1-2 0,0-2 0,-1-1 0,0-3 0,74-39 0,-49 16 0,-2-3 0,103-84 0,-123 86 0,-2-3 0,-2-2 0,-2-2 0,-2-1 0,60-96 0,-97 138 0,0 0 0,0 0 0,0-1 0,-1 1 0,0-1 0,-1 0 0,3-10 0,-5 16 0,0-1 0,1 0 0,-1 0 0,-1 1 0,1-1 0,0 0 0,-1 0 0,1 1 0,-1-1 0,0 0 0,0 1 0,0-1 0,0 1 0,0-1 0,-1 1 0,1-1 0,-1 1 0,1 0 0,-1 0 0,0 0 0,0 0 0,0 0 0,0 0 0,-4-2 0,-6-3 0,0-1 0,-1 2 0,0 0 0,0 0 0,-1 1 0,0 1 0,-19-4 0,-103-11 0,128 18 0,-264-12 0,259 13 0,1 0 0,-1 0 0,1 0 0,-15 4 0,23-4 0,1 1 0,0 0 0,0 0 0,0 0 0,0 0 0,0 1 0,0-1 0,0 1 0,0 0 0,0 0 0,1 0 0,-1 0 0,1 0 0,0 1 0,-1-1 0,1 1 0,-2 2 0,1 2 0,0 0 0,0 0 0,1 0 0,0 0 0,0 1 0,1-1 0,-1 1 0,2-1 0,-1 1 0,1-1 0,0 1 0,2 11 0,3 14 0,14 50 0,11 20 0,6-1 0,68 140 0,124 186 0,-136-262 0,198 338 0,-247-439 0,-34-54 0,-11-20 0,-23-41 0,23 47 0,-68-141 0,-197-469-1031,37-30-151,178 451 1132,-51-372 0,80 390-929,15 121-3920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1:57:37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0:30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24575,'7'6'0,"0"-1"0,0 0 0,0 0 0,1-1 0,-1 0 0,1 0 0,0-1 0,17 5 0,4-1 0,37 4 0,-43-8 0,422 27 0,-102-13 0,231-4 0,-363-15 0,-134 1 0,59 0 0,-114 3 0,0 0 0,0 1 0,42 12 0,-26 0 0,-26-10 0,-1-1 0,1 0 0,0-1 0,15 3 0,27-1 0,-1-2 0,1-3 0,59-6 0,-29-5 0,105-26 0,32-33 0,-192 60 0,11-3 0,0 3 0,1 1 0,46-5 0,126 4 0,-171 8 0,66-11 0,27-2 0,470 14 0,-289 2 0,-289-1 0,-6-1 0,0 2 0,-1 0 0,1 0 0,37 10 0,-9 4 0,-25-6 0,0-2 0,1-1 0,0-1 0,26 2 0,-21-4 166,39 9 0,13 2-1863,-54-12-5129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9:05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57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24575,'2'0'0,"-1"0"0,1 1 0,0-1 0,0 1 0,-1-1 0,1 1 0,0 0 0,-1-1 0,1 1 0,-1 0 0,1 0 0,-1 0 0,0 1 0,1-1 0,-1 0 0,2 3 0,18 26 0,-12-11 0,-1 1 0,0 0 0,-2 0 0,0 1 0,-1 0 0,2 30 0,-4-35 0,46 505-589,-39 10-32,-10-512 619,-1 621 2,-31-6 0,-4-259-9,-27 503-25,88-259 34,43-118 0,2 5 0,7 50-1156,-59-453-4624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9:0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40:41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743 0 24575,'3'1'0,"0"-1"0,0 1 0,0 0 0,0 0 0,0 0 0,0 0 0,0 0 0,-1 1 0,1-1 0,0 1 0,3 2 0,21 11 0,-7-8 0,0-2 0,1 0 0,38 3 0,66-1 0,-84-6 0,-493-4 0,232 4 0,-201-1 0,769 1-157,604-3-558,-943 2 684,117-2-563,135-19-1,-190 9-5504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40:42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24575,'0'-1'0,"0"0"0,0 0 0,0 0 0,1 0 0,-1 0 0,0 1 0,1-1 0,-1 0 0,1 0 0,-1 0 0,1 0 0,0 1 0,-1-1 0,1 0 0,0 0 0,-1 1 0,1-1 0,0 0 0,0 1 0,0-1 0,0 0 0,23-10 0,-18 9 0,27-11 0,1 3 0,0 0 0,1 2 0,37-3 0,147-5 0,-75 7 0,-75 4 0,0-4 0,-1-2 0,-1-3 0,85-30 0,-120 32-1365,-8 4-5461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40:44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24575,'7'5'0,"0"0"0,1 0 0,-1-1 0,1 0 0,1 0 0,-1-1 0,0 0 0,1 0 0,9 1 0,18 4 0,1-2 0,70 4 0,79-10 0,-109-2 0,-57 3 0,0 1 0,36 7 0,12 3 0,-13-11-15,-1-2 0,86-11 0,-64 3-1305,-44 6-5506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40:46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316 272 24575,'7'-1'0,"1"0"0,0 0 0,-1-1 0,1 1 0,12-6 0,16-4 0,86-13 0,173-10 0,128 24 0,-414 11 0,-11 0 0,-19 3 0,-122 10 0,-162-5 0,213-8 0,-565 0 0,623-2 0,29-1 0,11-2 0,15-3 0,1 0 0,25-3 0,-13 3 0,616-109 0,-482 95 328,42-6-2021,-167 19-5133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1:49:5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24575,'263'-2'0,"289"4"0,-337 14 0,63 0 0,-185-15 0,89-4 0,-152-1 0,0-1 0,-1-2 0,34-12 0,-19 6 0,-13 7 0,0 1 0,0 1 0,0 2 0,1 1 0,38 4 0,2-1 0,611-1 0,-497 14 0,-111-6 0,40 4 0,205 13 0,-183-27 0,-52-1 0,151 16 0,-13 6 0,-72-8 0,36 0 0,-64-6 0,-14 9 0,10 0 0,259-13 0,-193-4 0,96-14 0,-19 0 0,811 15 0,-511 3 0,-54-2-1365,-474 0-5461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1:54:11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24575,'49'0'0,"0"-2"0,0-3 0,85-18 0,-28 0 0,2 5 0,114-5 0,-75 11 0,204-8 0,130 20 0,151 2 0,-345 13 0,108 2 0,-356-16 0,63 11 0,7 1 0,589 70 0,-546-50 0,-96-18 0,0-4 0,61 5 0,247 14 0,-251-17 0,71 5 0,476-14 0,-386-6 0,76 0 0,456 5 0,-475 12 0,105 1 0,1091-18 178,-809 3-1721,-674-1-5283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1:54:50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24575,'0'-1'0,"0"0"0,0 1 0,0-1 0,0 0 0,1 1 0,-1-1 0,0 1 0,1-1 0,-1 0 0,0 1 0,1-1 0,-1 1 0,1-1 0,-1 1 0,1-1 0,-1 1 0,1-1 0,-1 1 0,1 0 0,-1-1 0,1 1 0,0 0 0,-1-1 0,2 1 0,17-6 0,-18 6 0,95-17 0,-37 9 0,8-2 0,89-1 0,69 12 0,-77 1 0,1321-2 0,-1342 6 0,173 31 0,-142-15 0,774 64 0,-366-81 0,-323-6 0,-52 16 0,-16 0 0,412-14 0,-277-2 0,-79 17 0,5 1 0,88-19-1365,-297 2-5461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1:54:54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24575,'3232'0'-1244,"-1705"70"1132,-1162-28 1369,-312-35-1226,-20-4-8,1 2-1,61 17 1,-53-11-23,0-2 0,1-1 0,51 2 0,12 2 0,145 8 0,3-21 0,-92-1 0,2326 2 0,-2122-28 0,-159 7 0,229-22 0,-124 40 0,-167 5 0,610-2 0,-716-3 153,72-12 0,1-1-324,-96 15-129,0 0 0,0 2 0,0 0 0,30 5 0,-21 1-6526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1:56:36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2:40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24575,'16'0'0,"26"0"0,48-5 0,61-2 0,79 0 0,22 2-1981,36 1 1981,11-9-1457,-24-2 1457,-11 1 0,-35 3 0,-41 3-532,-47 4 532,-47 1-4221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4:38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24575,'16'0'0,"-1"-1"0,17-4 0,8-1 0,702-45 0,-512 35 0,-9 1 0,-133 14 0,270 4 0,-193 11 0,8 0 0,-6-6 0,0 8 0,-2 7 0,208 56 0,-337-69 0,1-2 0,0-2 0,0-1 0,60 0 0,-66-4 0,61 11 0,6 1 0,413-8 0,-284-7 0,360 2-1365,-560 0-5461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7:34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 24575,'1'4'0,"0"-1"0,1 1 0,-1 0 0,1-1 0,0 1 0,0-1 0,0 0 0,0 0 0,1 0 0,-1 0 0,4 4 0,11 14 0,4 19 0,-1 0 0,22 68 0,-15-36 0,9 19 0,73 203 0,37 305 0,-131-517 0,13 61 0,14 236 0,-37-52 0,-49 420 0,-39-241 0,62-396 0,-65 256 0,68-309 0,-3 0 0,-3-1 0,-2-2 0,-38 62 0,20-45 0,-36 86 0,-22 81 0,80-184 0,-17 48 0,-9 22 0,47-120 0,-15 25 0,16-28 0,-1-1 0,1 1 0,-1 0 0,1-1 0,-1 1 0,1 0 0,-1-1 0,1 1 0,-1-1 0,0 1 0,1-1 0,-1 1 0,0-1 0,1 1 0,-1-1 0,0 0 0,0 0 0,1 1 0,-1-1 0,0 0 0,0 0 0,0 0 0,1 0 0,-1 0 0,0 0 0,0 0 0,0 0 0,0 0 0,1 0 0,-1 0 0,0 0 0,0-1 0,1 1 0,-2 0 0,-2-3-151,1 0-1,0-1 0,0 1 0,0 0 1,0-1-1,1 0 0,-1 0 1,-1-4-1,-26-48-6674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7:3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24575,'36'-1'0,"-18"0"0,1 1 0,0 1 0,-1 0 0,28 6 0,-41-6 0,-1 0 0,1 1 0,-1-1 0,0 1 0,1 0 0,-1 1 0,0-1 0,0 1 0,0-1 0,0 1 0,-1 0 0,1 1 0,-1-1 0,0 1 0,0-1 0,0 1 0,0 0 0,-1 0 0,1 0 0,-1 1 0,0-1 0,2 8 0,2 14 0,-1 1 0,-1 0 0,-1 0 0,-2 0 0,-2 32 0,1-24 0,-3 188 0,0 78 0,3-294 0,0-1 0,0 1 0,1-1 0,0 1 0,0-1 0,1 0 0,-1 1 0,6 10 0,-6-15 0,1 0 0,-1 0 0,1 0 0,0 0 0,-1-1 0,1 1 0,0-1 0,0 1 0,0-1 0,0 1 0,0-1 0,0 0 0,1 0 0,-1 0 0,0 0 0,0-1 0,1 1 0,-1-1 0,0 1 0,1-1 0,-1 0 0,1 0 0,-1 0 0,1 0 0,-1 0 0,4-1 0,15-3 57,0 0 0,0-1 0,-1-1 0,0-1 0,29-14 0,-5-1-911,54-37 1,-46 22-5973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7:3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8 168 24575,'-5'-5'0,"3"-13"0,8-3 0,2-2 0,6-4 0,0-2 0,3 3 0,-2 7-8191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7:35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24575,'6'11'0,"11"19"0,9 36 0,11 54 0,-2 28 0,-6 31 0,-9 27-1248,-7 5 1248,-6-18 0,-4-30 0,-8-50 304,-3-48-304,-6-46 0,1-37 0,1-15-7247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7:36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24575,'1'33'0,"2"-1"0,7 34 0,0 0 0,30 753 0,-40-797 0,-1-11 0,1 0 0,0 0 0,1 0 0,0 0 0,4 17 0,-4-25 0,0-1 0,0 0 0,0 1 0,0-1 0,0 0 0,1 0 0,-1 1 0,1-1 0,-1 0 0,1 0 0,0-1 0,0 1 0,0 0 0,0-1 0,0 1 0,0-1 0,1 1 0,-1-1 0,0 0 0,1 0 0,-1 0 0,1-1 0,-1 1 0,1 0 0,-1-1 0,1 0 0,-1 1 0,6-1 0,7 0 0,1-1 0,0-1 0,0 0 0,0 0 0,-1-2 0,1 0 0,-1-1 0,21-10 0,1-3 0,-1-2 0,37-26 0,-63 39 57,0 0 0,-1-1 0,0 0 0,0 0 0,14-18 0,-21 24-118,0-1 0,0 1 0,-1-1 0,1 0 0,-1 1 0,1-1 0,-1 0 0,0 0 0,0 0 0,-1 0 0,1 0 0,-1 0 0,1 0 0,-1 0 0,0 0 0,0 0 0,0-1 0,-1 1 1,1 0-1,-1 0 0,1 0 0,-1 0 0,0 0 0,0 0 0,-1 1 0,1-1 0,-3-4 0,-15-19-6765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7:36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1 440 24575,'10'-5'0,"30"-12"0,24-9 0,12-10 0,3-5 0,-1-10 0,-4-8 0,-13 1 0,-13 11 0,-9 7 0,-11 6 0,-11 9-8191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7:37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1 515 24575,'5'0'0,"8"0"0,6 0 0,11 0 0,10 0 0,10-5 0,22-18 0,20-20 0,10-19 0,-7-9 0,-9-9 0,-14-6 0,-19 5 0,-19 18-8191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7:37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0 306 24575,'5'0'0,"7"-6"0,2-6 0,3-7 0,4-10 0,-1-12 0,1-3 0,-3 0 0,-4 2 0,0 4 0,-2 8-8191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7:37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0 24575,'0'11'0,"0"19"0,0 20 0,0 22 0,0 11 0,0 6 0,0-1 0,-5-1 0,-8-3 0,0-1 0,-4-4 0,-5-10 0,-3-6 0,2-9 0,6-8 0,-1-12 0,4-7 0,3-7-8191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2:41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24575,'18'1'0,"1"0"0,35 9 0,-22-3 0,48 8 0,356 52 0,126-38-893,1-29-391,-356-2 1128,51 2 45,323-4-274,-229-12 1042,68 0 1422,-94 18-1970,273-9-125,-168-42 16,-263 26 0,-8 9 0,225 11 0,-193 5 0,444-2 0,-592-2 0,60-10 0,2-1 0,-106 13 0,19-1-455,0-1 0,18-4 0,-12-2-6371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07:38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14 24575,'-2'35'0,"-2"0"0,-1-1 0,-14 52 0,10-51 0,1 1 0,-5 69 0,13-102 0,0 0 0,0 0 0,0-1 0,0 1 0,1 0 0,-1 0 0,1-1 0,0 1 0,0 0 0,-1-1 0,2 1 0,-1-1 0,0 1 0,0-1 0,1 1 0,-1-1 0,1 0 0,0 0 0,4 4 0,-3-4 0,0 0 0,0 0 0,1 0 0,-1-1 0,1 1 0,0-1 0,-1 0 0,1 0 0,0 0 0,0-1 0,0 1 0,6-1 0,6-1 0,0 0 0,0-1 0,-1-1 0,1 0 0,27-11 0,-5 0 0,-1-3 0,-1-1 0,0-2 0,-1-1 0,36-30 0,-28 16 0,-1-2 0,-3-1 0,45-55 0,-81 89 15,23-33 307,-25 36-372,0 0 0,-1 0 0,1 0 0,-1 0 0,1 0 0,-1 0 0,1 0 0,-1 0 0,0 0 0,0 0 0,1 0 0,-1 0-1,0 0 1,0 0 0,0 0 0,0 0 0,0-1 0,0 1 0,0 0 0,-1 0 0,1 0 0,0 0 0,-1 0 0,1 0 0,0 0 0,-1 0-1,1 0 1,-1 0 0,0 0 0,1 0 0,-1 1 0,0-1 0,-1-1 0,-13-4-6776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7:0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0 24575,'-7'6'0,"0"0"0,0-1 0,0 0 0,-13 7 0,15-10 0,0 0 0,0 1 0,1 0 0,-1 0 0,1 0 0,0 0 0,0 1 0,0 0 0,0 0 0,0 0 0,1 0 0,0 0 0,0 1 0,0-1 0,-2 7 0,0 6 0,0 0 0,1 0 0,1 1 0,0 20 0,-3 11 0,-8 33 0,1-6 0,-7 125 0,19-165 0,4 156 0,1-167 0,1 1 0,1-1 0,2 0 0,0 0 0,1-1 0,2 0 0,16 29 0,-22-46-136,0 1-1,1-1 1,0 0-1,0 0 1,0-1-1,1 1 1,0-1-1,0-1 0,15 9 1,1 1-6690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10:44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24575,'98'3'0,"-1"5"0,157 32 0,183 52 0,-369-83 0,0-3 0,0-3 0,79-6 0,-22 0 0,1617 2-639,-889 2-988,-823-1-4298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11:1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24575,'5'0'0,"-1"0"0,0 1 0,1 0 0,-1 0 0,0 0 0,1 0 0,-1 1 0,0 0 0,0 0 0,0 0 0,-1 0 0,5 3 0,5 5 0,-1 0 0,11 13 0,-7-7 0,-4-4 0,-1 1 0,0 0 0,-1 1 0,-1 0 0,0 1 0,-1 0 0,-1 0 0,0 1 0,5 18 0,2 13 0,14 92 0,-12-46 0,12 95 0,-29-154-1365,-4-10-5461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13:35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 0 24575,'-93'219'0,"14"-38"0,7-1 0,-28 80 0,75-186 0,-23 120 0,28 15 0,18-171 0,-4 25 0,-16 68 0,10-68 0,-4 77 0,10 243 0,-2 40 0,-75 462 0,78-843 0,-70 749 0,63-67 0,14-458 0,-2 544 0,2-782 0,2-1 0,0 1 0,2-1 0,18 52 0,-8-25 0,-8-30 0,1-2 0,15 28 0,9 23 0,90 216 0,-117-279-217,1 0-1,0 0 0,0 0 1,1-1-1,13 11 0,-21-19 159,16 14-6767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14:44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24575,'1404'0'0,"-1080"-17"0,12 1 0,266 17-1365,-575-1-5461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14:59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7882 841 24575,'-11'-1'0,"-1"0"0,1-1 0,-16-4 0,-16-2 0,-245-30 0,178 31 0,-119 6 0,92 3 0,98-2 0,-1-1 0,-49-10 0,25 1 0,-99-2 0,-66 13 0,80 1 0,-319-2 0,438-2 0,0-1 0,-32-7 0,28 4 0,-38-2 0,-337 5 0,210 5 0,77-1 0,-145-3 0,218-3 0,-89-21 0,90 14 0,-92-8 0,-80 19 0,114 3 0,-102 14 0,17 0 0,133-12 0,1 3 0,-66 17 0,-11 1 0,19-9 0,-128 1 0,-48-2 0,-82 2 0,-399-19 0,432 3 0,315-3 0,-1-1 0,1-1 0,0-1 0,-46-16 0,-9-2 0,59 18 0,1-2 0,0 0 0,-30-17 0,-19-3 0,52 21 0,0-1 0,0 0 0,-25-15 0,-1-6 0,-4-2 0,1-1 0,-51-47 0,83 64 0,1-2 0,0 0 0,-11-20 0,-13-16 0,22 32 0,1 0 0,2-1 0,0 0 0,-14-36 0,25 55 0,0 1 0,1-1 0,0 0 0,-1 1 0,1-1 0,0 0 0,0 0 0,0 0 0,0 1 0,0-1 0,0 0 0,1 0 0,-1 1 0,1-1 0,-1 0 0,1 1 0,0-1 0,-1 0 0,1 1 0,0-1 0,0 1 0,0-1 0,0 1 0,0 0 0,1-1 0,1-1 0,2-1 0,0 0 0,0 1 0,0-1 0,1 1 0,-1 1 0,1-1 0,6-1 0,32-10 0,50-7 0,-13 3 0,3-4 0,2 4 0,0 4 0,0 3 0,97 2 0,184 32 0,-291-16 0,94-3 0,-15-1 0,-118 1 0,-1 1 0,56 16 0,-18-3 0,-20-10 0,1-2 0,-1-3 0,77-5 0,16 1 0,164 22 0,407 19 0,-224-11 0,-304-14 0,117 2 0,-181-18 0,154 2 0,-58 28 0,-32-2 0,-64-20 0,54 5 0,480 7 0,-438-21 0,412 2 0,-610-1 0,1-2 0,36-8 0,-33 6 0,41-4 0,-28 6 0,0-1 0,0-2 0,-1-1 0,52-17 0,287-79 0,-267 85 0,178-6 0,117 24 0,-180 2 0,1566-2 0,-1503 18 0,-177-8 0,19 1 0,246 13 0,-258-26 0,83 3 0,-118 14 0,-57-9 0,40 3 0,35-8 0,10 0 0,-110-1 0,-1 1 0,1-1 0,-1 0 0,1 1 0,-1-1 0,0 1 0,1 0 0,-1 0 0,0 0 0,1 0 0,-1 0 0,0 1 0,0-1 0,0 1 0,0-1 0,0 1 0,-1 0 0,1-1 0,2 4 0,-1 1 0,1 1 0,-1 0 0,0-1 0,-1 1 0,3 10 0,0 1 0,19 66 0,-4 2 0,-4 0 0,9 140 0,-25-217 0,1 3 0,0 0 0,-1 0 0,0 0 0,-1 0 0,-4 18 0,4-27 0,0 0 0,0-1 0,0 1 0,0 0 0,0-1 0,-1 1 0,1-1 0,-1 0 0,0 1 0,0-1 0,0 0 0,0 0 0,0 0 0,0 0 0,0 0 0,-1-1 0,1 1 0,-1-1 0,1 1 0,-1-1 0,1 0 0,-1 0 0,0 0 0,0-1 0,1 1 0,-1 0 0,0-1 0,-4 0 0,-37 2 0,-78-8 0,36 1 0,-55 1 0,-233 23 0,216-7 0,-188-9 0,171-5 0,-1645 2 0,1667-7 0,-221-39 0,181 18 0,-59-4 0,192 25 0,0 2 0,-114 7 0,113 6 0,-93 24 0,83-15 0,41-9-1365,6 1-5461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16:53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24575,'9'1'0,"0"0"0,0 0 0,0 1 0,12 4 0,10 1 0,146 23 0,276 10 0,402-35 0,-432-38 0,-283 5 0,-91 17 0,1 2 0,57-4 0,-84 12 0,133-11 0,222-41 0,591-6 0,-752 58 0,489 5 0,-363 19 0,-277-18 0,66 9 0,56 4 0,14-3 0,67 2 0,303-16 0,-283-2 0,-24-13 0,-63 1 0,-7 9 0,156-8 0,170-9 0,2 22 0,-193 0 0,378-1-1365,-682 0-5461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17:19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24575,'1'1'0,"-1"1"0,0-1 0,1 0 0,-1 0 0,1 0 0,-1 0 0,1 0 0,-1 0 0,1 0 0,0 0 0,-1-1 0,1 1 0,0 0 0,0 0 0,0-1 0,0 1 0,0 0 0,0-1 0,0 1 0,0 0 0,0-1 0,0 0 0,0 1 0,0-1 0,0 0 0,0 1 0,2-1 0,35 6 0,-33-6 0,114 16 0,56 3 0,445-17 0,-315-4 0,-164 1 0,18-1 0,213 24 0,-251-11 0,192-8 0,-163-5 0,81-12 0,-47 0 0,664 9 0,-473 7 0,3038-2-1365,-3384 0-5461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4:40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24575,'0'-1'0,"0"1"0,0-1 0,0 0 0,0 1 0,1-1 0,-1 1 0,0-1 0,1 0 0,-1 1 0,0-1 0,1 1 0,-1-1 0,1 1 0,-1-1 0,1 1 0,-1-1 0,1 1 0,-1-1 0,1 1 0,0 0 0,-1-1 0,1 1 0,-1 0 0,1 0 0,0 0 0,0-1 0,24-5 0,-17 5 0,85-14 0,103-4 0,99 10 0,80-5 0,214-3 0,618 18 0,-808 31 0,-175-8 0,116 2 0,379 37 0,-511-33 0,-90-11 0,190 6 0,1219-28 0,107 3 0,-1593-2 0,55-10 0,18-1 0,236-20 0,-300 24 0,85-26 0,-27 5 0,194-25 0,-78 16 0,-151 28 0,116-3 0,-50 6 0,292-12 0,2 21 0,-145 2 0,580-4 0,-820 4 0,69 12 0,-46-5 0,2 0 0,194 15 0,-187-24 0,30 0 0,109 15 0,-123-2 0,154 15 0,-165-22 0,-2 4 0,132 34 0,-4 0 0,-160-37 0,1-2 0,60-1 0,-22-6 0,946 0 0,-742 15 0,4 0 0,87-14 0,104 2 0,-281 12 0,26 2 0,-29-14 0,183 9 0,403 8 0,-629-19 0,-89-4 0,0-3 0,96-23 0,-79 13 0,74-14 0,-102 14-1365,-39 9-5461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2:45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1 221 24575,'1002'0'0,"-844"-14"0,-60 3 0,20 4 0,75-7 0,-75 3 0,87-14 0,-190 23 0,293-49 0,3 27 0,119-6 0,-41 1 0,332 27 0,-347 4 0,331-2 0,-680 2-227,0 1-1,0 1 1,-1 1-1,1 1 1,35 14-1,-33-10-6598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42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24575,'167'-10'0,"-68"1"0,916-5 0,-649 16 0,457-2 0,-536 15 0,-73-2 0,615-8 0,-468-7 0,-273 3 0,28 0 0,133-16 0,-54-13 0,-28 3 0,202-5 0,-162 16 0,3 0 0,688 15-1365,-869-1-5461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44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24575,'5'0'0,"2"-6"0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3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24575,'38'-1'0,"136"6"0,-148-3 0,1 1 0,-1 2 0,0 1 0,35 12 0,-59-17 0,1 0 0,-1 0 0,1 0 0,0 0 0,-1 1 0,0-1 0,1 1 0,-1-1 0,0 1 0,0 0 0,0 0 0,0 0 0,0 0 0,0 1 0,-1-1 0,1 0 0,-1 1 0,2 4 0,-2-4 0,0 1 0,-1-1 0,1 0 0,-1 1 0,0-1 0,0 1 0,0-1 0,-1 1 0,1-1 0,-1 1 0,0-1 0,0 0 0,0 1 0,0-1 0,-2 4 0,-6 11 0,-1-1 0,0-1 0,-1 0 0,-20 22 0,-60 56 0,71-74 0,-10 10 0,16-14 0,-1-1 0,-1-1 0,-25 19 0,41-33 0,0-1 0,0 1 0,0 0 0,0-1 0,0 1 0,0 0 0,0 0 0,0-1 0,0 1 0,0 0 0,0-1 0,0 1 0,0 0 0,0 0 0,0-1 0,0 1 0,0 0 0,0-1 0,0 1 0,0 0 0,-1 0 0,1-1 0,0 1 0,0 0 0,0 0 0,0-1 0,-1 1 0,1 0 0,0 0 0,0 0 0,-1 0 0,1-1 0,0 1 0,0 0 0,-1 0 0,1 0 0,0 0 0,0 0 0,-1 0 0,1 0 0,0-1 0,-1 1 0,1 0 0,0 0 0,0 0 0,-1 0 0,1 0 0,0 0 0,-1 0 0,1 1 0,0-1 0,0 0 0,-1 0 0,1 0 0,0 0 0,-1 0 0,1 0 0,0 0 0,0 1 0,0-1 0,-1 0 0,1 0 0,0 0 0,-1 1 0,11-28 0,-9 23 0,5-10 0,0 0 0,2 1 0,-1 0 0,1 0 0,1 1 0,16-18 0,70-59 0,-88 85 28,-1-1 1,0 1-1,1 0 0,-1 1 0,1-1 1,0 2-1,0-1 0,1 1 0,13-3 1,5 1-149,40-1 0,-3 1-1288,-17-2-5418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3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24575,'5'0'0,"13"0"0,13 6 0,7 1 0,2 0 0,-1 3 0,-1 1 0,-7-2-8191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24575,'-5'0'0,"-2"5"0,1 8 0,0 16 0,3 15 0,0 5 0,2 4 0,1-1 0,0-5 0,-5-4 0,-2-5 0,0-14 0,2-21 0,1-17 0,7-16 0,8-9 0,2 3-8191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4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24575,'57'-1'0,"72"3"0,-125-2 0,0 0 0,0 1 0,-1-1 0,1 1 0,0 0 0,0 0 0,0 0 0,-1 0 0,1 1 0,-1 0 0,1 0 0,3 2 0,-5-2 0,0 0 0,0 0 0,-1 0 0,1 0 0,-1 0 0,0 1 0,1-1 0,-1 0 0,0 1 0,0-1 0,0 1 0,-1-1 0,1 1 0,-1-1 0,1 1 0,-1-1 0,0 1 0,0 0 0,0 2 0,-1 8 0,0-1 0,-1 0 0,0 1 0,-1-1 0,0 0 0,-1-1 0,-1 1 0,-9 19 0,-7 4 0,-32 43 0,11-18 0,41-58 0,0-1 0,0 1 0,-1 0 0,1-1 0,0 1 0,1 0 0,-1 0 0,0 0 0,0 0 0,1 0 0,-1-1 0,1 1 0,0 0 0,-1 0 0,1 0 0,0 1 0,0-1 0,1 3 0,-1-4 0,1-1 0,-1 1 0,0-1 0,1 1 0,-1-1 0,1 1 0,-1-1 0,1 1 0,-1-1 0,1 1 0,-1-1 0,1 0 0,0 1 0,-1-1 0,1 0 0,0 1 0,-1-1 0,1 0 0,0 0 0,0 0 0,25-1 0,-3-6 0,0 0 0,-1-2 0,0-1 0,33-19 0,-22 11 0,-27 14 342,-18 8-2049,-9 4-5119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5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24575,'-5'11'0,"-2"24"0,-5 27 0,-6 9 0,1-3 0,2-12-8191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5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1 364 24575,'21'-5'0,"12"-2"0,21-11 0,29-12 0,26-16 0,15-12 0,3-1 0,-10 4 0,-25 6 0,-27 12-8191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5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6 24575,'0'-5'0,"0"14"0,0 21 0,-6 16 0,-6 5 0,-7 5 0,0-2 0,-2 1 0,-3-4 0,3-6 0,10-15 0,7-13-8191</inkml:trace>
  <inkml:trace contextRef="#ctx0" brushRef="#br0" timeOffset="1">231 36 24575,'5'5'0,"2"18"0,4 16 0,7 6 0,0 6 0,2 4 0,-3 5 0,2-4 0,2-11 0,-2-13-8191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24575,'5'16'0,"1"20"0,1 21 0,-2 11 0,-1 4 0,-2 1 0,-1-7 0,0-10 0,-1-8 0,-6-13 0,-1-12-8191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2:46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24575,'5'0'0,"7"5"0,12 2 0,12 0 0,6-2 0,6-1 0,5-1 0,5-2 0,-3 0 0,-5-1 0,-6-1 0,-5 1 0,-5 0 0,-1-1 0,-8 1-8191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24575,'6'0'0,"6"0"0,7 0 0,6 0 0,3 0 0,2 0 0,-3 0-8191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347 464 24575,'-22'12'0,"-24"19"0,8-5 0,35-24 0,0 0 0,-1 0 0,1-1 0,-1 1 0,0-1 0,0 1 0,1-1 0,-1 0 0,0-1 0,0 1 0,0-1 0,0 1 0,0-1 0,0 0 0,0-1 0,-5 0 0,3 0 0,1-1 0,0 0 0,-1 0 0,1-1 0,0 1 0,0-1 0,1 0 0,-1 0 0,1-1 0,-7-5 0,0-3 0,0-1 0,1 1 0,1-2 0,0 1 0,1-2 0,0 1 0,-7-19 0,9 16 0,0-1 0,1 0 0,1 0 0,1 0 0,-2-34 0,5 38 0,0 1 0,0 0 0,1-1 0,1 1 0,1 0 0,0 0 0,0 0 0,9-21 0,-8 25 0,1 1 0,0 0 0,0 0 0,1 1 0,0-1 0,0 1 0,0 0 0,1 1 0,8-6 0,-11 9 0,0 0 0,0 0 0,0 1 0,0 0 0,1 0 0,-1 0 0,1 0 0,-1 1 0,1-1 0,0 1 0,-1 0 0,1 1 0,0-1 0,0 1 0,0 0 0,0 0 0,-1 1 0,1-1 0,6 2 0,-7 0 0,-1-1 0,1 1 0,-1 0 0,0 0 0,1 0 0,-1 0 0,0 1 0,0-1 0,0 1 0,-1 0 0,1 0 0,-1 0 0,1 0 0,-1 0 0,0 1 0,0-1 0,-1 1 0,1-1 0,-1 1 0,1-1 0,-1 1 0,0 5 0,3 9 0,-1 0 0,0 0 0,-1 24 0,-1-7 0,-2-1 0,-1 1 0,-2-1 0,-1 0 0,-2 0 0,-21 64 0,14-69-1365,1-10-5461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7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54 121 24575,'-1'0'0,"0"0"0,0 1 0,0-1 0,0 0 0,0 1 0,0-1 0,0 0 0,0 1 0,0 0 0,0-1 0,0 1 0,0-1 0,1 1 0,-1 0 0,0 0 0,0 0 0,1-1 0,-1 1 0,-1 2 0,-9 18 0,10-19 0,-17 43 0,17-41 0,0-1 0,0 0 0,0 1 0,1-1 0,0 0 0,-1 1 0,1-1 0,0 1 0,0-1 0,1 0 0,0 6 0,-1-8 0,1-1 0,-1 1 0,0-1 0,0 0 0,1 1 0,-1-1 0,0 1 0,0-1 0,1 0 0,-1 1 0,0-1 0,1 0 0,-1 1 0,1-1 0,-1 0 0,0 0 0,1 1 0,-1-1 0,1 0 0,-1 0 0,1 0 0,-1 1 0,1-1 0,-1 0 0,0 0 0,1 0 0,-1 0 0,1 0 0,-1 0 0,1 0 0,-1 0 0,1 0 0,-1 0 0,1 0 0,-1-1 0,1 1 0,-1 0 0,1 0 0,0-1 0,19-11 0,-19 12 0,36-30 0,63-67 0,-82 79 0,15-20 0,-23 26 0,0 1 0,20-18 0,-18 22 0,-8 10 0,-4-1 0,0-1 0,0 1 0,0-1 0,-1 1 0,1 0 0,0-1 0,-1 1 0,0-1 0,1 1 0,-1-1 0,-1 2 0,-7 10-227,0 0-1,0-1 1,-1-1-1,-1 1 1,-12 9-1,-4 1-6598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7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24575,'5'0'0,"18"0"0,15 0 0,22 0 0,17-5 0,6-7 0,-6-7 0,-5-5 0,-10-4 0,-16 2-8191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39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274 414 24575,'-20'0'0,"1"-1"0,-1 0 0,1-1 0,0-1 0,-36-11 0,50 12 0,-1 0 0,1 0 0,-1-1 0,1 0 0,0 0 0,0 0 0,0 0 0,0-1 0,1 0 0,-1 0 0,1 0 0,0-1 0,1 1 0,-1-1 0,1 0 0,0 0 0,0 0 0,0-1 0,0 1 0,1-1 0,0 1 0,1-1 0,-2-7 0,1 2 0,1-1 0,1 1 0,0 0 0,0 0 0,1 0 0,1 0 0,-1 0 0,2 0 0,5-17 0,-1 10 0,1 0 0,0 0 0,2 1 0,18-26 0,-26 39 0,1 0 0,0 0 0,0 1 0,0 0 0,0 0 0,1 0 0,0 0 0,-1 0 0,1 1 0,0-1 0,0 1 0,6-2 0,-8 3 0,1 1 0,-1-1 0,1 1 0,-1-1 0,1 1 0,-1 0 0,1 0 0,-1 0 0,1 1 0,-1-1 0,1 1 0,-1-1 0,0 1 0,1 0 0,-1 0 0,1 0 0,-1 0 0,0 0 0,0 0 0,0 1 0,0-1 0,0 1 0,3 3 0,1 1 0,0 2 0,0-1 0,-1 1 0,0-1 0,0 1 0,-1 1 0,0-1 0,-1 1 0,0-1 0,0 1 0,3 17 0,-1 8 0,3 61 0,-8-87 0,0 0 0,0-1 0,0 1 0,-1-1 0,0 1 0,-1-1 0,0 1 0,0-1 0,-4 10 0,4-13 0,-1 0 0,0 1 0,1-1 0,-1-1 0,-1 1 0,1 0 0,-1-1 0,1 0 0,-1 1 0,0-2 0,0 1 0,0 0 0,0-1 0,-1 0 0,-6 3 0,-6 1-170,-1-2-1,0 0 0,-1-1 1,1 0-1,-1-2 0,1 0 1,-24-2-1,9-1-6655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44:35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7810 3288 24575,'-172'1'0,"-197"-3"0,7-24 0,58 2 0,-824 11 0,704 15 0,323-1 0,-292-14 0,172-12 0,-403-54 0,296 34 0,-289-53 0,353 56 0,83 16 0,-298-41 0,-161-29 0,366 39 0,198 42 0,-1 3 0,-111-3 0,159 13 0,-1-1 0,-29-7 0,-41-5 0,93 15 0,0-1 0,1 1 0,-1-2 0,0 1 0,-10-4 0,14 4 0,0-1 0,0 1 0,1-1 0,-1 0 0,1 0 0,-1 0 0,1 0 0,-1 0 0,1-1 0,0 1 0,0-1 0,0 1 0,1-1 0,-1 0 0,-2-4 0,-4-14 0,0 0 0,1 0 0,-6-34 0,-6-75 0,13 85 0,-10-82 0,-28-183 0,-48-438 0,65 481 0,-12-321 0,39 587 0,0-17 0,0 1 0,1 0 0,4-18 0,-4 31 0,0-1 0,0 1 0,0 0 0,1-1 0,0 1 0,0 0 0,0 0 0,0 0 0,0 1 0,1-1 0,0 0 0,0 1 0,0 0 0,0-1 0,0 1 0,8-4 0,4-2 0,0 2 0,0 0 0,1 1 0,0 1 0,33-7 0,85-4 0,293 10 0,-268 7 0,1255 0-1825,354 1-699,-952 17 2524,2 38 0,392 97-195,-784-95 2804,-139-13-1774,-15-1-426,962 102-1251,739 34-1729,-666-59 1196,-847-85 1099,107 10-106,-206-9 349,229 22 1613,41-9 3010,18-11-5098,-251-19-2,1097 46-3907,-884-44 3289,1464 54 822,-1498-45-1294,51 2 1919,-207-26 3557,-206-9-1179,717-13-1259,1017 13-3644,-1483 9 2197,624 23-352,-790 1 1686,-146-14-4,-96-10-1287,103 27 1,-158-34-35,0 0 0,1 1 0,-1-1 0,0 1 0,0-1 0,0 1 0,0 0 0,0 0 0,-1 0 0,1 1 0,0-1 0,-1 1 0,0 0 0,1-1 0,-1 1 0,0 0 0,-1 0 0,3 5 0,1 4 0,-1 0 0,0 1 0,3 23 0,-5-30 0,12 82 17,2 93 0,-8 96-118,-7-216 27,0-8 11,1 291-361,-21-1 207,12-294 210,-1-1 0,-2 0 0,-3 0 0,-22 56 0,22-72 32,-2-1 0,-1-1 0,-1-1 0,-1 0 0,-2-1 1,-44 48-1,58-70 8,-1 1 1,0-1-1,0 0 1,-1-1 0,0 0-1,0 0 1,0-1-1,0 0 1,-1 0-1,1-1 1,-1 0-1,0 0 1,0-1-1,0 0 1,0-1 0,-1 0-1,1 0 1,0-1-1,-1 0 1,-9-2-1,-593-8 12,209 9-299,-567-51-794,-88-73 760,-114-34-1107,990 136 1351,-1089-57-619,702 68 1825,63-1 252,-1995 12-495,1206 3-767,1064-2-288,-602-11-830,-692-41-731,1181 50 1576,-760-14-644,-494 2 4719,1049 16-5047,-932-2 1917,1163 14-824,70 0 0,-663-9 0,519-7 0,331 5 91,-68 11-1,39-2-1636,62-10-5280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46:00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48:55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24575,'8'7'0,"1"1"0,0-1 0,0 0 0,0-1 0,1 0 0,0 0 0,0-1 0,1 0 0,-1-1 0,15 3 0,12 2 0,66 8 0,-73-13 0,391 26 0,6-31 0,-159-2 0,-162 4 0,127-3 0,-184-3 0,1-3 0,-1-2 0,-1-2 0,52-20 0,-60 21 0,0 2 0,1 2 0,48-3 0,-10 1 0,94-3 0,-118 11 0,-1-3 0,91-19 0,-67 9 0,-1 2 0,102-1 0,-71 6 0,167-6 0,0 13 0,0 12 0,291 50 0,-540-58 0,367 66 0,-309-49 0,1-5 0,1-2 0,87 1 0,554-14 0,-347-3 0,4882 2 0,-4996 15 0,-44-1 0,33-14 0,53 2 0,-242 4 0,90 20 0,-96-14 0,123 8 0,352-20 0,-224-2 0,2160 2 0,-2270 16 335,-29-1-2035,-146-15-5126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49:1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24575,'276'-16'0,"-9"1"0,496 16 0,-715-3 0,59-11 0,12 0 0,81 10 0,-7 1 0,-63-12 0,5-1 0,32 0 0,11-1 0,374 14 0,-282 4 0,967-2 0,-948 15 0,-25 1 0,-55-16 0,258 11 0,-43 29 0,-78-29 0,1 1 0,174 7 0,-279-4 0,-22 1 0,549-15 0,-367-2 0,-367 2 0,58 11 0,12 1 0,148-10 0,-143-5 0,145 17 0,-115-2 0,176-6 0,-248-4 0,0 3 0,77 17 0,-2 0 0,-105-18 0,93 12 0,135 0 0,-46-2 0,-38-1 0,464-11 0,-338-5 0,-276 0 0,0-1 0,37-9 0,-34 6 0,53-4 0,-7 11 0,-52 0 0,0-1 0,1-1 0,-1-1 0,31-7 0,19-11 0,-13 1 0,1 4 0,0 3 0,86-6 0,4 3 0,20-1 0,-148 14 0,53-9 0,8-2 0,6 3 0,121-31 0,-139 24 0,330-34 0,-209 31 0,127-12 0,47 12 0,-91 9 0,268-10 0,3 22 0,-197 1 0,588-2-1365,-914 0-5461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0:15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572 1 24575,'1'0'0,"-1"0"0,1 0 0,0 0 0,-1 0 0,1 1 0,0-1 0,-1 0 0,1 1 0,-1-1 0,1 0 0,-1 1 0,1-1 0,-1 1 0,1-1 0,-1 1 0,1-1 0,-1 1 0,1-1 0,-1 1 0,0-1 0,1 1 0,-1 0 0,0-1 0,1 2 0,5 17 0,-6-18 0,3 12 0,-1 0 0,-1 0 0,0 0 0,0 0 0,-2 0 0,1 0 0,-2-1 0,0 1 0,0 0 0,-1 0 0,-1-1 0,0 0 0,-9 20 0,-7 7 0,-2-1 0,-45 59 0,31-46 0,15-21 0,-151 223 0,19 10 0,139-236-227,2 0-1,0 1 1,2 1-1,1 0 1,-6 36-1,10-25-6598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2:48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24575,'2759'0'-1365,"-2733"0"-5461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0:16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24575,'170'189'0,"26"22"0,-14-58 0,-25-21 0,-124-100 0,-2 2 0,-1 0 0,-1 2 0,-3 1 0,34 61 0,4 0 0,-38-61 0,35 68 0,-35-34-1365,-18-54-5461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2:42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24575,'0'73'0,"18"621"0,-16-659 61,11 79 199,-11-101-500,1-1-1,1 1 0,0-1 0,0 0 0,1 0 0,12 19 0,-8-16-6585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2:44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24575,'83'97'0,"-29"-43"0,55 70 0,-93-101 0,-2 0 0,0 0 0,-1 1 0,-2 1 0,-1 0 0,0 1 0,-2 0 0,-1 1 0,6 47 0,-4 12 0,-5 152 0,-4-223 0,-1-1 0,-1 0 0,1 1 0,-2-1 0,0 0 0,-1 0 0,0 0 0,-1-1 0,-1 0 0,0 0 0,-1 0 0,-16 23 0,13-22-341,-1 1 0,2 0-1,-14 29 1,14-20-6485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0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24575,'5'0'0,"7"0"0,7 0 0,5-6 0,-1-6 0,0-7 0,-3 0-8191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10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24575,'5'0'0,"13"5"0,7 7 0,6 2 0,3 8 0,0 2 0,-5 1 0,-3 1 0,1-3 0,-6-5-8191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12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24575,'0'-2'0,"0"0"0,0 0 0,0 0 0,1 0 0,-1 0 0,0 0 0,1 0 0,0 0 0,-1 0 0,1 0 0,0 1 0,0-1 0,0 0 0,0 0 0,1 1 0,-1-1 0,0 1 0,2-2 0,0 0 0,1 1 0,-1 0 0,1 0 0,-1 0 0,1 0 0,-1 1 0,1-1 0,7-1 0,6 0 0,1 0 0,0 2 0,24 0 0,-25 0 0,203 4 0,-346 26 0,84-18 0,-47 7 0,82-17 38,-14 2 254,38-2-1987,3-2-5131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14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24575,'5'0'0,"18"0"0,15 0 0,17-6 0,5-1 0,7 0 0,9 2 0,2 1 0,-8 2 0,-10 0 0,-15 2-8191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15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24575,'0'6'0,"6"1"0,6 0 0,7-2 0,16-1 0,13-1 0,8-2 0,11-1 0,10 0 0,2 0 0,-7 0 0,-11 0 0,-15-1-8191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3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0 460 24575,'0'-4'0,"1"0"0,-1 0 0,1 0 0,0 0 0,0 0 0,0 0 0,0 0 0,1 0 0,0 1 0,-1-1 0,2 0 0,-1 1 0,0 0 0,1-1 0,-1 1 0,1 0 0,0 0 0,0 1 0,0-1 0,0 1 0,0-1 0,1 1 0,-1 0 0,5-2 0,9-3 0,0 0 0,1 0 0,0 2 0,20-4 0,52-9 33,123-7-1,100 10-289,-283 14 189,1646-10 178,-968 14 40,-593-6-150,0-5 0,-1-4 0,200-50 0,91-47 0,-273 72 0,-33 5-1365,-70 21-5461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44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0 24575,'1'0'0,"0"0"0,0 0 0,0 0 0,1 0 0,-1 1 0,0-1 0,0 0 0,0 0 0,0 1 0,0-1 0,0 0 0,0 1 0,0-1 0,0 1 0,0 0 0,0-1 0,0 1 0,0 0 0,-1 0 0,1-1 0,0 1 0,0 0 0,-1 0 0,1 0 0,-1 0 0,1 0 0,0 1 0,0 0 0,-1 0 0,0-1 0,1 1 0,-1 0 0,0 0 0,0 0 0,0 0 0,0 0 0,0-1 0,-1 1 0,1 0 0,-1 0 0,1 0 0,-1-1 0,1 1 0,-3 3 0,-2 4 0,-1 0 0,0 0 0,0 0 0,-1-1 0,-13 13 0,-47 35 0,40-35 0,-125 103 0,241-163 0,-60 28 0,0 0 0,0 2 0,31-5 0,-48 12 0,0 1 0,0 0 0,1 0 0,-1 1 0,0 1 0,0 0 0,1 0 0,-1 1 0,0 1 0,19 7 0,-26-8 43,2 1-395,0 0 0,1-1 0,13 3 0,-5-4-6474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4:1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 24575,'0'5'0,"-5"12"0,-18 9 0,-15 10 0,-2 5 0,2-5 0,6-4 0,4-6 0,7-9-8191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45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24575,'0'5'0,"5"2"0,2 5 0,5 0 0,6-1 0,-1 2 0,3-1 0,-2 3 0,0-2 0,-2 3 0,-4 4 0,-4 3 0,-3 4 0,2-3 0,1-1 0,-2 2 0,-1 1 0,-2-3-8191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46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24575,'21'-5'0,"13"-7"0,5-7 0,7 0 0,0 3 0,-7-1 0,-5 3 0,-3 3 0,-7 4-8191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46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33 24575,'-5'0'0,"-7"0"0,-2 5 0,7 2 0,10 0 0,20-7 0,22-8 0,24-3 0,12-5 0,-9 0-8191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47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193 141 24575,'-7'7'0,"0"-1"0,-1 0 0,0 0 0,0-1 0,0 0 0,-13 6 0,16-9 0,0 0 0,0 0 0,-1-1 0,1 1 0,0-1 0,-1 0 0,1-1 0,0 1 0,-1-1 0,1 0 0,-1-1 0,-9-1 0,13 1 0,-1 0 0,0 0 0,1-1 0,-1 1 0,1-1 0,-1 0 0,1 0 0,0 0 0,0 0 0,-1 0 0,2 0 0,-1-1 0,0 1 0,0 0 0,1-1 0,-1 0 0,1 1 0,0-1 0,0 0 0,0 0 0,0 1 0,0-1 0,1 0 0,-1 0 0,1-3 0,-1-2 0,0-1 0,1 1 0,0 0 0,0-1 0,1 1 0,0 0 0,4-16 0,-4 21 0,0 0 0,0-1 0,1 1 0,0 0 0,-1 0 0,1 0 0,0 0 0,0 0 0,1 0 0,-1 1 0,1-1 0,-1 1 0,1-1 0,3-1 0,-4 3 0,0 0 0,0 0 0,0 0 0,0 1 0,0-1 0,0 0 0,0 1 0,0-1 0,0 1 0,0 0 0,0 0 0,0 0 0,0 0 0,1 0 0,-1 0 0,0 1 0,0-1 0,0 1 0,0-1 0,0 1 0,0 0 0,0 0 0,0 0 0,3 2 0,1 2 38,1-1 0,-1 2 0,-1-1 0,1 1 0,-1-1 0,0 2 0,0-1 0,7 13 0,-4-6-465,-2 1 0,0 0 1,8 25-1,-5-4-6399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47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24575,'1'1'0,"0"-1"0,0 0 0,0 1 0,0-1 0,-1 1 0,1 0 0,0-1 0,0 1 0,-1-1 0,1 1 0,-1 0 0,1 0 0,0-1 0,-1 1 0,1 0 0,-1 0 0,0 0 0,1 0 0,-1-1 0,1 3 0,8 23 0,-7-19 0,8 26 0,-1 1 0,-1 0 0,-2 0 0,-2 1 0,0 59 0,-4-87 0,0 1 0,1-1 0,-1 0 0,1 0 0,4 11 0,-5-17 0,0 0 0,0-1 0,1 1 0,-1 0 0,1 0 0,-1 0 0,0-1 0,1 1 0,-1 0 0,1-1 0,0 1 0,-1 0 0,1-1 0,0 1 0,-1-1 0,1 1 0,0-1 0,-1 1 0,1-1 0,0 0 0,0 1 0,1-1 0,-1 0 0,1 0 0,-1 0 0,1 0 0,-1-1 0,1 1 0,-1-1 0,0 1 0,1-1 0,-1 1 0,1-1 0,-1 0 0,0 0 0,0 1 0,1-1 0,-1 0 0,0 0 0,2-2 0,64-64-1365,-48 45-5461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48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 24575,'3'-1'0,"0"0"0,0 1 0,0-1 0,-1 0 0,1 0 0,0-1 0,-1 1 0,1-1 0,-1 1 0,1-1 0,-1 0 0,0 0 0,3-3 0,-1 2 0,50-47 0,-34 30 0,1 1 0,0 1 0,1 1 0,42-24 0,-63 40 0,1 0 0,0 0 0,-1 0 0,1 0 0,0 1 0,0-1 0,-1 1 0,1-1 0,0 1 0,0-1 0,0 1 0,0 0 0,0 0 0,0 0 0,-1 0 0,1 1 0,0-1 0,0 0 0,0 1 0,2 0 0,-2 0 0,-1 1 0,1-1 0,0 1 0,-1-1 0,1 1 0,-1 0 0,0 0 0,0 0 0,1-1 0,-1 1 0,0 0 0,0 0 0,-1 1 0,1-1 0,0 0 0,0 4 0,4 15 0,-2 1 0,0 0 0,-1 0 0,-2 0 0,-1 27 0,-3-7 0,-17 73 0,20-110 96,0-4-143,1 0 0,-1-1 0,1 1 0,0 0-1,-1 0 1,1 0 0,0-1 0,-1 1 0,1 0 0,0 0 0,0 0 0,0-1-1,0 1 1,0 0 0,0 0 0,0 0 0,0-1 0,0 1 0,1 0-1,-1 0 1,0 0 0,0-1 0,1 1 0,-1 0 0,0 0 0,1-1-1,-1 1 1,1 0 0,-1-1 0,2 2 0,8-2-6779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48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24575,'3'-2'0,"0"0"0,0 0 0,1 0 0,-1 0 0,0 1 0,1 0 0,-1 0 0,1 0 0,-1 0 0,1 0 0,-1 0 0,5 1 0,0-1 0,56-7 0,1 3 0,112 6 0,-171-1 0,0 0 0,-1 1 0,1 0 0,0 0 0,0 1 0,-1-1 0,1 1 0,-1 0 0,0 1 0,6 3 0,-8-5 0,-1 1 0,0 0 0,0 0 0,0 0 0,0 1 0,0-1 0,0 0 0,0 1 0,-1-1 0,1 1 0,-1 0 0,0-1 0,0 1 0,0 0 0,0 0 0,0 0 0,0 0 0,-1 0 0,0 0 0,1 0 0,-2 4 0,1 6 0,-1 0 0,-1 0 0,-1-1 0,0 1 0,-8 23 0,1-12 0,-23 43 0,29-61 55,2-2-197,0-1 0,0 1 0,0-1 0,0 0 0,-1 1 0,1-1 0,-1 0 0,0-1 0,-3 4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3:48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24575,'6'0'0,"6"11"0,1 13 0,5 30 0,-2 26 0,7 21 0,0 9 0,2-4 0,-5-14 0,-4-18 0,-6-22-8191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7:31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24575,'380'-13'0,"-169"-1"0,426-41 0,-513 44 0,172 9 0,-148 4 0,135-4 0,311 5 0,-377 15-1365,-170-13-5461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7:33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24575,'1127'-57'0,"-979"41"0,106-5 0,-225 18 0,0-1 0,0-1 0,-1-1 0,54-20 0,15-3 0,8 1 0,-49 11 0,1 3 0,62-7 0,79-10 0,-126 10-1365,-52 15-5461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4:18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 24575,'-2'47'0,"1"-30"0,0-1 0,1 1 0,1 0 0,0-1 0,7 31 0,-7-43 0,1 0 0,0 0 0,-1-1 0,2 1 0,-1 0 0,0-1 0,1 0 0,-1 1 0,1-1 0,0 0 0,0 0 0,0 0 0,0-1 0,5 4 0,-1-3 0,-1 0 0,0 0 0,1 0 0,-1-1 0,1 0 0,0 0 0,0 0 0,7 0 0,-1-1 0,0-1 0,-1 0 0,1 0 0,0-1 0,-1-1 0,1 0 0,-1-1 0,0 0 0,15-6 0,-17 4 0,-1 1 0,0-1 0,0-1 0,-1 1 0,1-2 0,-1 1 0,0-1 0,-1 0 0,0-1 0,0 1 0,0-2 0,-1 1 0,0-1 0,6-13 0,-2 4 0,1 1 0,1 1 0,19-23 0,-26 34 0,0-1 0,0 1 0,1 0 0,0 0 0,0 1 0,0 0 0,0 0 0,1 0 0,0 1 0,-1 0 0,1 0 0,12-3 0,3 6-1365,-4 5-5461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8:5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1 688 24575,'158'-1'0,"173"3"0,-98 21 0,90 9 0,-286-27 0,53 7 0,91 7 0,-116-14 0,113 23 0,-42-4 0,-61-17 0,136-6 0,-101-3 0,31 3 0,145-3 0,-216-6 0,91-22 0,-10 2 0,-54 13 0,285-30 0,-360 43 0,0-1 0,0-1 0,0-1 0,28-11 0,-28 9 0,0 1 0,0 0 0,1 2 0,26-3 0,406 5 0,-233 5 0,4178-3 0,-4390 0 0,-1 0 0,1-1 0,-1 0 0,0-1 0,1 0 0,-1 0 0,0-1 0,0 0 0,0 0 0,-1-1 0,1-1 0,-1 1 0,0-1 0,0-1 0,0 1 0,-1-1 0,0-1 0,0 1 0,0-1 0,8-12 0,-8 10 0,0 1 0,-1-1 0,0 0 0,-1 0 0,0 0 0,0-1 0,-1 0 0,-1 0 0,1 0 0,-1 0 0,-1-1 0,0 1 0,-1-1 0,1-13 0,-1 15 0,-1-1 0,0 1 0,-1-1 0,0 1 0,-1 0 0,-3-15 0,3 20 0,1 0 0,-1 0 0,0 1 0,-1-1 0,1 1 0,0-1 0,-1 1 0,0 0 0,0 0 0,0 0 0,0 0 0,0 1 0,-1-1 0,1 1 0,-1 0 0,1 0 0,-7-2 0,-48-15 0,47 17 0,0-1 0,1-1 0,-1 1 0,1-2 0,0 1 0,1-1 0,-11-7 0,8 1 0,-1 0 0,2-1 0,-1 0 0,2 0 0,-1-1 0,2-1 0,0 0 0,1 0 0,-9-20 0,15 30 0,-1-1 0,1 1 0,-1 0 0,0 1 0,-1-1 0,1 0 0,0 1 0,-1 0 0,0 0 0,0 0 0,0 0 0,0 0 0,0 1 0,0 0 0,-1 0 0,1 0 0,-1 0 0,-8-1 0,-4 0 0,-1 0 0,0 2 0,-32 0 0,29 1 0,-174 3 0,-345 50 0,498-47 0,-57 11 0,-111 3 0,-26 5 0,188-19 0,12 1 0,-50 16 0,59-15 0,-1 0 0,0-2 0,-47 4 0,-176 20 0,1 1 0,-343-27 0,321-7 0,-612 4 0,840-4 0,-66-10 0,-20-2 0,-11 1 0,21 2 0,-530 3 0,387 11 0,-744-2 0,984-1 0,1-1 0,-30-7 0,-15-2 0,-273 1 0,98 7 0,99-4 0,-407-11 0,113 18 0,430 0 0,1 0 0,0 0 0,0 1 0,-1-1 0,1 1 0,0 1 0,0-1 0,-7 4 0,10-4 0,1 1 0,0-1 0,0 1 0,-1 0 0,1-1 0,0 1 0,1 0 0,-1 0 0,0 1 0,0-1 0,1 0 0,-1 0 0,1 1 0,0-1 0,0 1 0,0-1 0,0 1 0,0-1 0,1 1 0,-1 0 0,0 3 0,-2 28 0,2-1 0,5 66 0,0-15 0,-3 71-1365,-1-129-5461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9:16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1 24575,'0'10'0,"-10"20"0,-25 30 0,-28 27 0,-18 14 0,-7 1 0,-3-7 0,13-14 0,19-16 0,21-24 0,16-35 0,13-18-8191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9:16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24575,'6'0'0,"11"5"0,15 12 0,11 14 0,5 12 0,4 5 0,-2 9 0,-3-5 0,-11-11-8191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9:17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24575,'5'0'0,"7"0"0,18 0 0,19 0 0,27 0 0,17 0 0,3-5 0,-4-2 0,-17-5 0,-18 0 0,-17 1-8191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9:17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24575,'6'11'0,"1"19"0,0 14 0,-2 11 0,4 7 0,1 3 0,3-4 0,0-8 0,-3-17 0,-2-15-8191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9:25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24575,'0'5'0,"0"13"0,5 13 0,2 7 0,-1 8 0,-1 0 0,-1-1 0,-2-4 0,0-3 0,-2-3 0,0-7-8191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9:18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24575,'5'0'0,"2"16"0,0 15 0,-1 19 0,-2 11 0,-2 1 0,-11-11 0,-16-14 0,-18-12 0,-2-12-8191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9:18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24575,'5'0'0,"13"0"0,19 6 0,34 1 0,37 0 0,11-2 0,1-1 0,-15-2 0,-20 0 0,-19-2 0,-16-5 0,-16-3-8191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9:19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642 264 24575,'-21'1'0,"1"1"0,0 1 0,-33 8 0,-11 3 0,-32 0 0,-148 2 0,236-16 0,-5 0 0,0 0 0,0-1 0,-19-4 0,30 5 0,0 0 0,0-1 0,-1 1 0,1-1 0,0 0 0,0 0 0,0 0 0,0 0 0,0 0 0,0 0 0,0 0 0,1 0 0,-1-1 0,0 1 0,1-1 0,-1 0 0,1 1 0,-1-1 0,1 0 0,0 0 0,0 0 0,0 0 0,0 0 0,0 0 0,0 0 0,0 0 0,0-2 0,1 0 0,0 0 0,0 0 0,1 1 0,-1-1 0,1 0 0,-1 1 0,1-1 0,0 0 0,1 1 0,-1-1 0,4-5 0,1-1 0,0 0 0,13-16 0,-3 9 0,0 1 0,0 1 0,1 0 0,1 1 0,1 1 0,0 1 0,35-17 0,-35 20 0,1 1 0,0 0 0,0 2 0,0 0 0,1 1 0,0 2 0,0 0 0,28 0 0,-33 4 0,0 1 0,0 1 0,-1 0 0,1 1 0,-1 1 0,0 0 0,0 1 0,0 1 0,-1 0 0,0 1 0,0 1 0,-1 0 0,0 0 0,-1 2 0,0-1 0,-1 2 0,0-1 0,-1 2 0,14 19 0,-22-29 0,0 0 0,-1 0 0,0 0 0,1-1 0,-1 1 0,0 0 0,0 0 0,-1 1 0,1-1 0,-1 0 0,1 0 0,-1 0 0,0 0 0,0 0 0,-1 1 0,0 2 0,1-4 0,-1 1 0,0-1 0,0 0 0,-1 0 0,1 0 0,0 0 0,-1 0 0,1 0 0,-1 0 0,0 0 0,1-1 0,-1 1 0,0-1 0,0 1 0,0-1 0,0 0 0,-1 0 0,1 0 0,0 0 0,0 0 0,-4 1 0,1-1 19,0 1-1,0-1 0,0-1 1,0 1-1,0-1 0,0 0 1,0 0-1,0 0 0,-1-1 1,1 1-1,0-1 1,0-1-1,0 1 0,0-1 1,1 1-1,-1-1 0,-6-4 1,-5-4-258,1-1 1,-1 0 0,-18-18-1,17 13-503,-13-10-6084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9:2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24575,'0'11'0,"5"8"0,2 7 0,0 4 0,-1 2 0,-2 1 0,-2 0 0,-1 0 0,0-1 0,-1 0 0,0 5 0,-1 1 0,1 0 0,0-2 0,0-6-8191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4:58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24575,'5'0'0,"7"0"0,7 0 0,6 0 0,3 0 0,3 0 0,-5 0-8191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2:59:26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542 766 24575,'-68'2'0,"39"0"0,0-2 0,0 0 0,0-2 0,0-1 0,-37-9 0,60 10 0,0 0 0,1 0 0,-1-1 0,0 1 0,1-1 0,-1-1 0,1 1 0,0-1 0,0 0 0,0 0 0,1 0 0,-1-1 0,1 0 0,0 0 0,-4-8 0,2 3 0,1-1 0,0 0 0,1 0 0,1-1 0,0 1 0,0-1 0,-1-16 0,3 17 0,1 1 0,0-1 0,1 0 0,0 1 0,0-1 0,1 1 0,1-1 0,0 1 0,0 0 0,1 0 0,10-18 0,5-7 0,46-58 0,-42 62 0,12-18 0,2 1 0,3 2 0,72-66 0,-109 109 0,0 1 0,0-1 0,1 1 0,-1 0 0,0 0 0,1 0 0,-1 1 0,1-1 0,0 1 0,-1 0 0,1 0 0,0 0 0,0 0 0,0 1 0,0-1 0,0 1 0,-1 0 0,6 1 0,-3 0 0,-1 1 0,1 0 0,-1 0 0,0 0 0,0 0 0,0 1 0,0 0 0,0 0 0,0 1 0,-1-1 0,8 8 0,-1-1 0,-1 0 0,0 1 0,-1 0 0,0 1 0,0 0 0,-1 0 0,-1 1 0,0 0 0,-1 0 0,-1 0 0,0 1 0,0 0 0,-1 0 0,-1 0 0,2 25 0,-5-35 0,0 0 0,0 0 0,-1-1 0,1 1 0,-1 0 0,0-1 0,0 1 0,0 0 0,-1-1 0,1 1 0,-4 5 0,-2 0 0,0 0 0,0 0 0,-9 8 0,-198 174 0,64-62 0,2 18 0,66-64 0,77-78 12,-2 2 69,0 0 1,0 0 0,-14 8-1,19-14-162,0 1 0,0-1 0,0 0 0,0 0 0,0-1 0,0 1 0,0 0-1,-1-1 1,1 1 0,0-1 0,0 0 0,-1 0 0,1 0 0,0 0 0,0 0 0,0 0-1,-1-1 1,1 1 0,0-1 0,-4-1 0,-14-10-6745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05:33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24575,'1'120'0,"-8"432"0,-41-5 0,16-358 0,-34 304 0,61 62 0,8-293 0,-3 948 0,1-1115 0,5-1 0,3 0 0,23 96 0,9 32 0,-9 2 0,4 434 0,-37-494-1365,1-109-5461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05:40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24575,'57'0'0,"330"11"0,-248 1 0,194 27 0,-323-37 0,39 9 0,60 19 0,-93-25 0,0-1 0,0 0 0,0-1 0,24 1 0,67-4 0,-58 0 0,125-5 0,-1-7 0,232-45 0,-271 35 0,0 6 0,184 1 0,1197 15 0,-652 2 0,-838-1 0,0 1 0,38 9 0,-33-5 0,42 3 0,61 0 0,165 34 0,-113-15 338,-23-4-2041,-113-15-5123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05:51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24575,'21'1'0,"-1"1"0,39 9 0,-34-5 0,30 2 0,304-3 0,-202-7 0,608 2 0,-718 2 0,61 11 0,12 1 0,442-9 0,-310-7 0,145 2 0,-372-1 0,-1-2 0,42-9 0,-37 6 0,39-3 0,272 6 0,-175 5 0,-33-2 0,392 13 0,13 25 0,239-25 0,-488-15 0,-171 1 0,319 14 0,-23 8 0,-208-6 0,-7-1 0,680-14 256,-371-1-1877,-480 1-5205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1:59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24575,'97'0'0,"432"18"0,-310-4 0,-116 0 0,22 1 0,304-12 0,-222-5 0,4-14 0,-15 0 0,-52 16 0,-48 1 0,127-14 0,-38-6 0,-108 6 0,15-2 0,26 2 0,24-2 0,463 8 0,-373 8 0,-175-3 0,58-11 0,56-3 0,-142 17 108,39-3 85,-63 1-344,1 0-1,-1 0 1,0 0-1,0 0 1,0-1-1,0 0 1,0 0-1,0-1 1,0 1-1,4-5 1,5-5-6675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2:01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24575,'0'-6'0,"10"-1"0,25-5 0,22 0 0,18 2 0,10 2 0,3 3 0,12 2 0,11 2 0,1-5 0,3-1 0,-1 1 0,-11 1 0,-17 2 0,-18 1 0,-15 1 0,-17 0-8191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2:0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24575,'5'1'0,"0"-1"0,1 1 0,-1 0 0,0 1 0,0-1 0,0 1 0,0 0 0,0 0 0,0 1 0,-1-1 0,5 4 0,-2-1 0,0-1 0,1-1 0,-1 1 0,13 3 0,1-2 0,1-2 0,0 0 0,27-1 0,-47-2 0,781 6-928,-484-8 715,1304 1 1354,-1195-15-1141,-78 1 0,-248 13 0,317-16 0,241-27-1365,-604 46-5461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2:10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24575,'418'22'0,"-371"-19"0,339 39 0,-13-2 0,-187-25-38,293 27-261,0 23 93,-4 26 297,-85-33 361,-133-20-452,-152-21 0,83 25 0,-129-26 0,1-3 0,99 9 0,-42-19 0,-51-3 0,81 11 0,-39 7 0,-37-5 0,94 5 0,-77-11-1365,-53 0-5461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2:12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24575,'0'1'0,"0"0"0,0-1 0,1 1 0,-1 0 0,0 0 0,0 0 0,1 0 0,-1-1 0,1 1 0,-1 0 0,1 0 0,-1-1 0,1 1 0,-1 0 0,1-1 0,-1 1 0,1 0 0,0-1 0,-1 1 0,1-1 0,0 1 0,0-1 0,-1 0 0,1 1 0,0-1 0,1 1 0,25 5 0,-25-6 0,62 7 0,121-4 0,-106-4 0,1045-1-1365,-1100 2-5461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2:30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24575,'67'0'0,"7"-1"0,133 15 0,-120-3 0,89 0 0,90-12 0,-96-1 0,-94 1 0,16 0 0,128 14 0,-33 6 0,50 7 0,-128-9 0,1-5 0,175-3 0,563-11 0,-468 3 0,-70 14 0,-20 1 0,-265-15 0,1 2 0,35 8 0,-31-5 0,39 3 0,153-7 0,-122-4 0,126 15 0,-125-2-682,119-2-1,-194-9-6143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8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1 293 24575,'10'0'0,"20"-5"0,20-13 0,28-8 0,11-10 0,7-5 0,2 5 0,-5 3 0,-7 7 0,2-2 0,-3 4 0,-16 10 0,-20 9-8191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4:5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24575,'15'-17'0,"-12"14"0,0-1 0,0 1 0,0 0 0,0 0 0,0 0 0,1 0 0,0 1 0,0-1 0,-1 1 0,1 0 0,0 0 0,5-1 0,8-1 0,-1 0 0,1 2 0,28-1 0,4-1 0,-48 3 0,0 1 0,0 0 0,0-1 0,0 1 0,0 0 0,0 0 0,0 0 0,0 0 0,0 0 0,1 0 0,-1 0 0,0 0 0,0 0 0,0 1 0,0-1 0,0 0 0,0 1 0,0-1 0,-1 0 0,1 1 0,0 0 0,2 0 0,-3 0 0,0 0 0,0 0 0,0 0 0,0 0 0,-1-1 0,1 1 0,0 0 0,0 0 0,-1 0 0,1-1 0,0 1 0,-1 0 0,1 0 0,0-1 0,-1 1 0,1 0 0,-1-1 0,0 1 0,1-1 0,-2 2 0,-4 4 0,-1 0 0,0 0 0,0-1 0,-9 6 0,2-4-124,0 1 0,1 1 0,0 0 0,0 0 0,1 2 0,0-1-1,1 2 1,0-1 0,1 2 0,-15 22 0,17-17-6702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4:0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24575,'2993'0'0,"-2940"0"0,1-3 0,0-2 0,104-24 0,-91 15 0,117-11 0,-119 18 0,28-3 0,220-27 0,268-20 0,-291 57 0,-130 1 0,-123 1 0,70 13 0,-27-2 0,3-4 0,123 18 0,-153-17 0,94 29 0,64 29 0,-170-58 0,0-1 0,1-2 0,51 2 0,65 5 0,-17-1 0,102 10 0,-95-12 0,11 2 0,-69-2 0,1-5 0,99-5 0,-110-2 0,130-16-167,-158 11-1031,-16 2-5628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4:44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24575,'41'-7'0,"-15"2"0,232-16 0,-84 10 0,518-7 0,-659 19 0,52 11 0,0 0 0,420 19 0,349-23 0,-497-10 0,-350 2 0,411-12 0,-110-26 0,-228 29 0,1 3 0,116 6 0,55-3 0,-170-3 0,316-14 0,-356 20 0,72-9 0,-90 5 0,-1-1 0,1-2 0,-1 0 0,32-14 0,-35 12 0,2 2 0,-1 0 0,1 1 0,0 2 0,0 0 0,26-1 0,138 5 0,-84 3 0,-72-3-1365,-3 0-5461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4:51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24575,'15'0'0,"1"1"0,0 0 0,0 1 0,0 0 0,-1 2 0,16 4 0,-21-4 0,-1 0 0,0 1 0,0 0 0,0 0 0,-1 1 0,1 0 0,-2 0 0,1 1 0,-1 0 0,10 12 0,-10-10 0,-1 0 0,0 1 0,-1 0 0,0 0 0,0 0 0,-1 1 0,0-1 0,-1 1 0,0 0 0,-1 0 0,0 1 0,0 14 0,-1 15 0,-2-1 0,-7 44 0,5-48 0,1-18 36,1 1-237,-1-1 1,0 1 0,-2-1 0,0 0 0,-1 0 0,-12 29 0,0-18-6626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4:51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24575,'0'5'0,"6"13"0,1 19 0,0 23 0,-2 19 0,-1 10 0,3 7 0,1-3 0,-1-12 0,-1-14 0,-3-24 0,-1-19-8191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4:52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24575,'0'-5'0,"10"-2"0,15 0 0,7 1 0,10 3 0,2 0 0,5 2 0,-1 0 0,-4 1 0,-3 1 0,-4-1 0,-3 0 0,-2 0 0,-1-5 0,0-12 0,-1-14 0,-5-2-8191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4:52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24575,'-29'104'0,"10"-29"0,-2 0 0,2 1 0,4 1 0,-7 116 0,22-188 0,0 0 0,0 0 0,0 0 0,0 0 0,1 0 0,0-1 0,0 1 0,1 0 0,-1 0 0,3 5 0,-2-8 0,-1 0 0,1 0 0,0 1 0,-1-1 0,1-1 0,0 1 0,1 0 0,-1 0 0,0-1 0,0 1 0,1-1 0,-1 0 0,1 1 0,-1-1 0,1 0 0,-1-1 0,1 1 0,0 0 0,4 0 0,11 0 0,1 0 0,-1-1 0,0 0 0,0-2 0,0 0 0,28-7 0,105-39 0,-18-8 0,-108 47 342,-17 9-684,-10 6-1023,-13 12-5461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4:5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24575,'226'-7'0,"-192"3"0,0-2 0,0 0 0,-1-3 0,49-18 0,-75 24 0,1 0 0,-1 1 0,1 0 0,-1 0 0,15-2 0,-21 4 0,1 0 0,-1 0 0,0 0 0,0 0 0,0 0 0,0 1 0,0-1 0,0 0 0,0 1 0,0-1 0,0 0 0,0 1 0,0-1 0,0 1 0,0 0 0,0-1 0,0 1 0,0 0 0,1 1 0,-1-1 0,-1 1 0,1 0 0,0-1 0,-1 1 0,1 0 0,-1 0 0,1-1 0,-1 1 0,0 0 0,0 0 0,0 0 0,0-1 0,0 1 0,0 0 0,0 0 0,-1 2 0,-25 119-1365,22-95-5461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4:53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608 195 24575,'-33'82'0,"26"-63"0,0 0 0,-1 0 0,-1 0 0,-13 18 0,20-34 0,0 0 0,0 0 0,0-1 0,-1 1 0,1-1 0,-1 1 0,0-1 0,0 0 0,0 0 0,0 0 0,0 0 0,0-1 0,0 1 0,-1-1 0,1 0 0,0 0 0,-1 0 0,1 0 0,-1-1 0,1 1 0,-1-1 0,0 0 0,1 0 0,-1 0 0,1-1 0,-1 1 0,1-1 0,-1 0 0,1 0 0,-1 0 0,1 0 0,0-1 0,0 1 0,0-1 0,-1 0 0,1 0 0,1 0 0,-5-3 0,-11-11 0,0 0 0,1-1 0,1 0 0,-19-27 0,11 10 0,-32-62 0,52 88 0,0 0 0,0 0 0,1 0 0,0-1 0,0 0 0,-2-16 0,5 23 0,0-1 0,0 0 0,0 1 0,0-1 0,0 0 0,1 1 0,0-1 0,-1 1 0,1-1 0,0 1 0,0-1 0,0 1 0,0-1 0,1 1 0,-1 0 0,1 0 0,-1 0 0,1 0 0,0 0 0,0 0 0,0 0 0,0 0 0,0 1 0,0-1 0,0 1 0,0 0 0,4-2 0,9-3 0,0 1 0,0 0 0,1 1 0,0 1 0,0 1 0,0 0 0,0 1 0,0 0 0,24 3 0,-31 0 0,-1-1 0,1 1 0,-1 1 0,0-1 0,1 1 0,-1 1 0,-1 0 0,1 0 0,0 0 0,-1 1 0,0 0 0,0 1 0,-1-1 0,1 1 0,-1 1 0,-1-1 0,1 1 0,-1 0 0,0 0 0,0 0 0,-1 1 0,0 0 0,-1 0 0,0 0 0,0 0 0,0 0 0,1 11 0,-4-15 0,0 0 0,0 0 0,-1 0 0,1 0 0,-1 0 0,0 0 0,0 0 0,0 0 0,-1-1 0,1 1 0,-1 0 0,0-1 0,-2 4 0,-5 6 0,0-1 0,-12 12 0,12-14 0,-3 3 0,-2 1 0,1-2 0,-1 0 0,-1 0 0,0-2 0,-17 10 0,24-15 0,-1-1 0,1-1 0,-1 1 0,1-1 0,-1-1 0,0 1 0,0-1 0,-1-1 0,1 0 0,0 0 0,0-1 0,0 0 0,-1-1 0,-9-1 0,5-2 57,0 0 0,0-1 0,1-1 0,0 0 0,-25-15 0,13 4-911,-40-36 1,8-1-5973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5:0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24575,'-1'102'0,"3"118"0,-2-200 0,2 0 0,1 1 0,0-1 0,8 23 0,-8-32 0,1-2 0,0 1 0,0 0 0,1-1 0,1 0 0,0 0 0,0 0 0,0-1 0,14 14 0,-16-18 0,1-1 0,0 1 0,-1-1 0,1 0 0,1 0 0,-1 0 0,0-1 0,1 0 0,-1 0 0,1 0 0,7 1 0,-3-2 0,1 0 0,-1 0 0,1-1 0,-1-1 0,20-2 0,-7-2 0,1-1 0,-1-1 0,0-1 0,35-18 0,-53 24-124,0-1 0,0 0 0,0 1 0,-1-2 0,1 1 0,-1 0-1,0-1 1,0 0 0,0 0 0,6-8 0,0-10-6702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5:0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24575,'2'0'0,"1"-1"0,0 0 0,0 0 0,0 0 0,-1 0 0,1 0 0,0-1 0,-1 1 0,5-4 0,11-5 0,4 2 0,1 0 0,0 2 0,0 1 0,1 1 0,27-2 0,125 3 0,-117 3 0,3-1 0,62 2 0,-105 0 0,-1 1 0,1 0 0,-1 2 0,25 7 0,-39-9 0,0-1 0,0 1 0,0 0 0,0 0 0,-1 0 0,1 0 0,-1 1 0,1-1 0,-1 1 0,0 0 0,0 0 0,0 0 0,0 0 0,-1 1 0,1-1 0,2 6 0,-3-4 0,0 0 0,0 1 0,-1-1 0,0 0 0,0 1 0,0 0 0,0-1 0,-1 1 0,0-1 0,-2 12 0,-2 5 0,-1 1 0,-1-1 0,-2 0 0,-16 36 0,21-53 0,-15 30-1365,2-8-5461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4:59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24575,'0'-5'0,"5"-2"0,7 0 0,7 2 0,5 1 0,4 1 0,3 2 0,6 0 0,2 1 0,-6-5 0,-2-2 0,-7-4 0,-3-1 0,-4 2-8191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5:1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24575,'5'0'0,"18"0"0,21-5 0,29-2 0,23 0 0,16 1 0,0-3 0,-19-1-8191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5:10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24575,'-5'5'0,"-2"7"0,1 7 0,1 5 0,6 4 0,9 3 0,8-4 0,11-7 0,11-18 0,10-13 0,1-11 0,-8-2-8191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5:11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24575,'81'-2'0,"-30"0"0,70 7 0,-117-4 0,-1-1 0,1 1 0,-1 0 0,1 0 0,-1 0 0,1 1 0,-1-1 0,0 1 0,0 0 0,1 0 0,-1 0 0,-1 0 0,1 0 0,0 1 0,2 2 0,-1 0 0,0 0 0,-1 0 0,0 0 0,0 1 0,0-1 0,-1 1 0,0-1 0,2 9 0,0 4 0,-1-1 0,-1 1 0,-1-1 0,0 1 0,-3 22 0,0-15-170,-1 1-1,-1-1 0,-2 0 1,0 0-1,-2 0 0,0-1 1,-23 44-1,17-44-6655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5:11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24575,'5'0'0,"2"-5"0,4-2 0,7 0 0,5 2 0,4 1 0,2 1 0,2 2 0,1 0 0,0 1 0,-5 1-8191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5:11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1 24575,'-5'5'0,"-2"7"0,0 7 0,7 5 0,3 4 0,1 3 0,-5 11 0,-18 10 0,-27 11 0,-17-4 0,4-13-8191</inkml:trace>
  <inkml:trace contextRef="#ctx0" brushRef="#br0" timeOffset="1">0 464 24575,'0'-5'0,"6"-2"0,6 1 0,12 1 0,18 1 0,23-4 0,26-5 0,25-6 0,7-11 0,-11-5 0,-19-2 0,-21 0 0,-22 1 0,-20 7-8191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5:12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24575,'44'0'0,"72"12"0,-97-10 0,0-1 0,1-1 0,-1 0 0,22-3 0,77-18 0,-43 7 0,-66 12 0,0 0 0,1 1 0,-1 1 0,0 0 0,1 0 0,-1 0 0,0 1 0,18 5 0,-25-5 0,0-1 0,0 1 0,-1 0 0,1 0 0,0 0 0,0 0 0,-1 0 0,1 1 0,-1-1 0,1 0 0,-1 1 0,0-1 0,0 1 0,1 0 0,-1-1 0,0 1 0,0 0 0,1 3 0,-1-1 0,-1-1 0,1 1 0,-1 0 0,0 0 0,0-1 0,0 1 0,0 0 0,-1 0 0,0 0 0,0-1 0,0 1 0,0 0 0,-2 4 0,-10 21 0,0-2 0,-2 0 0,-22 32 0,-65 78 0,61-83 0,8-11 0,-1 0 0,1 2 0,-36 68 0,67-109 0,0 1 0,-1-1 0,2 1 0,-1 0 0,0 0 0,1 0 0,0 0 0,0 0 0,0 9 0,1-11 0,1-1 0,-1 0 0,1 0 0,-1 1 0,1-1 0,0 0 0,0 0 0,0 0 0,0 0 0,0 0 0,1 0 0,-1 0 0,0-1 0,1 1 0,0 0 0,-1-1 0,1 1 0,0-1 0,0 1 0,0-1 0,0 0 0,2 1 0,2 2-85,0-1 0,1 0-1,-1 0 1,1 0 0,0-1-1,-1 0 1,1 0 0,0-1-1,0 0 1,0 0 0,1-1-1,-1 0 1,0 0 0,0-1-1,12-1 1,7-4-6741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5:1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0 370 24575,'0'-5'0,"0"-8"0,6 0 0,6 1 0,7 3 0,5 8 0,5 9 0,1 4 0,2 0 0,10-13 0,5-17 0,3-16 0,-5-23 0,-7-2 0,-8 3 0,-10 7 0,-8 7 0,-7 9-8191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5:13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1 24575,'0'5'0,"6"13"0,1 18 0,0 25 0,-2 12 0,-1 5 0,-2-1 0,-6-3 0,-8-9 0,-7-10 0,-5-4 0,-10 1 0,-9 1 0,-3-3 0,7-10-8191</inkml:trace>
  <inkml:trace contextRef="#ctx0" brushRef="#br0" timeOffset="1">0 930 24575,'1'25'0,"8"45"0,-1-11 0,-6-35 0,-2-11 0,1 1 0,1-1 0,0 0 0,1 0 0,0 0 0,1 0 0,9 22 0,-12-33 0,0 0 0,0-1 0,0 1 0,0 0 0,0-1 0,1 1 0,-1-1 0,0 1 0,1-1 0,-1 0 0,1 0 0,-1 0 0,1 0 0,0 0 0,-1 0 0,1 0 0,0 0 0,0 0 0,0-1 0,-1 1 0,1-1 0,0 1 0,0-1 0,0 0 0,0 0 0,0 0 0,0 0 0,0 0 0,0 0 0,0-1 0,3 0 0,4-2 0,-2 0 0,1-1 0,0 0 0,-1 0 0,1-1 0,6-6 0,39-32 0,-2-3 0,69-81 0,-92 97 0,219-253 0,-239 273-1365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48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24575,'0'-2'0,"0"1"0,1 0 0,-1 0 0,0 0 0,1 0 0,-1 0 0,1 0 0,-1 0 0,1 0 0,0 0 0,-1 0 0,1 0 0,0 0 0,0 0 0,0 0 0,-1 1 0,1-1 0,1-1 0,22-12 0,-17 10 0,24-12 0,0 2 0,1 1 0,0 1 0,1 2 0,1 1 0,40-5 0,206-11 0,574 18 0,-739 9 0,-109-2 0,10 0 0,0 0 0,27 6 0,-38-5 0,0 0 0,0 1 0,0-1 0,0 1 0,0 1 0,-1-1 0,1 1 0,-1-1 0,1 1 0,-1 1 0,0-1 0,4 5 0,3 5 0,-2 1 0,1 0 0,-2 1 0,1 0 0,-2 1 0,7 19 0,-7-18 0,139 360 0,-78-197 0,-63-166 0,100 288 0,-102-293 0,-1 0 0,-1 1 0,2 13 0,-3-22 8,0 0 1,0 0-1,0 0 0,0 0 0,0 0 0,0 0 0,0 0 0,0 0 0,0 0 1,0 0-1,-1 0 0,1 0 0,-1-1 0,1 1 0,0 0 0,-1 0 0,1 0 1,-1 0-1,0 0 0,0 0 0,0-1-1,1 1 1,-1-1-1,0 0 1,1 0-1,-1 0 0,1 0 1,-1 0-1,0 0 1,1 0-1,-1 0 1,0 0-1,1 0 0,-1 0 1,0 0-1,1 0 1,-1-1-1,0 1 0,1 0 1,-1 0-1,1-1 1,-1 1-1,0-1 1,-4-2-350,-1-1 1,1 0 0,0-1-1,-5-5 1,-17-20-6485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48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0 815 24575,'48'46'0,"81"98"0,73 158 0,-74-104 0,-128-197 0,7 10 0,0 0 0,1 0 0,0-1 0,0 0 0,1-1 0,0 0 0,1 0 0,11 7 0,-21-16 0,1 1 0,0 0 0,1-1 0,-1 1 0,0-1 0,0 1 0,0-1 0,0 0 0,0 1 0,0-1 0,0 0 0,1 0 0,-1 0 0,0 0 0,0 0 0,0 0 0,1 0 0,-1 0 0,0 0 0,0 0 0,0-1 0,0 1 0,0-1 0,0 1 0,1-1 0,0 0 0,1-1 0,-1-1 0,-1 1 0,1-1 0,0 1 0,-1-1 0,1 1 0,-1-1 0,0 0 0,0 0 0,2-5 0,8-41 0,-2 1 0,-1-2 0,0-55 0,-3 30 0,23-505 340,-27 2-1765,-1 534 1145,-1 4-6546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4:5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24575,'0'5'0,"0"18"0,0 10 0,0 10 0,0 3 0,-6-2 0,-1-2 0,0-3 0,2-3 0,1-8-8191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49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24575,'5'0'0,"13"0"0,13 0 0,12 0 0,9 0 0,7 0 0,-2 0 0,-10-5 0,-9-3 0,-9-4 0,-11 0-8191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4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24575,'-5'10'0,"-3"25"0,-9 23 0,-2 11 0,-4 5 0,3 0 0,4-2 0,5-8 0,5-9 0,13-20 0,22-36 0,16-29 0,1-9-8191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50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547 1 24575,'0'15'0,"0"17"0,-15 23 0,-17 29 0,-23 15 0,-13 19 0,-16 3 0,7-12 0,10-21 0,17-19 0,12-21 0,13-25 0,4-21 0,7-11-8191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50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24575,'10'0'0,"9"5"0,7 7 0,9 2 0,4-2 0,6-3 0,1-3 0,2-2 0,-1-2 0,7-2 0,5 0 0,-2-1 0,-1-5 0,-4-1 0,-6-6 0,-5 1 0,-10 1-8191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5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24575,'5'-6'0,"7"-1"0,7 0 0,6 2 0,3 1 0,2 7 0,2 3 0,-5 5 0,-1 7 0,-6 5 0,-6 3 0,-6-1-8191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51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0 311 24575,'6'0'0,"6"0"0,7 0 0,5 0 0,4 0 0,2 0 0,-3 0-8191</inkml:trace>
  <inkml:trace contextRef="#ctx0" brushRef="#br0" timeOffset="1">402 0 24575,'6'0'0,"1"5"0,5 13 0,0 19 0,-2 13 0,-2 9 0,-3 6 0,-13 1 0,-4 0 0,-1-10-8191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51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178 149 24575,'-12'0'0,"0"0"0,0-1 0,0 0 0,0-1 0,0-1 0,-20-6 0,27 7 0,1 0 0,-1 0 0,1-1 0,-1 0 0,1 0 0,0 0 0,0 0 0,1-1 0,-1 1 0,0-1 0,1 0 0,0 0 0,0-1 0,0 1 0,1 0 0,0-1 0,-1 0 0,-1-5 0,4 8 0,-1 1 0,0-1 0,0 0 0,1 1 0,-1-1 0,1 1 0,0-1 0,-1 0 0,1 1 0,0-1 0,0 0 0,0 0 0,0 1 0,0-1 0,1 0 0,-1 1 0,0-1 0,1 0 0,-1 1 0,1-1 0,0 1 0,-1-1 0,1 1 0,0-1 0,0 1 0,0-1 0,0 1 0,0 0 0,0 0 0,1-1 0,-1 1 0,0 0 0,1 0 0,-1 0 0,0 0 0,1 1 0,-1-1 0,1 0 0,0 0 0,-1 1 0,4-1 0,-2 0 0,0 1 0,-1 0 0,1 0 0,0 0 0,0 0 0,0 0 0,0 1 0,-1-1 0,1 1 0,0-1 0,0 1 0,-1 0 0,1 1 0,-1-1 0,1 0 0,-1 1 0,1-1 0,-1 1 0,0 0 0,0-1 0,1 1 0,-1 0 0,-1 1 0,1-1 0,2 3 0,-1 0-195,-1 1 0,1 0 0,-1 0 0,0 0 0,0 0 0,1 9 0,0 11-6631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5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24575,'0'0'0,"0"-1"0,0 0 0,1 1 0,-1-1 0,1 0 0,-1 1 0,0-1 0,1 1 0,-1-1 0,1 1 0,-1-1 0,1 1 0,-1-1 0,1 1 0,0 0 0,-1-1 0,1 1 0,-1 0 0,1-1 0,0 1 0,-1 0 0,1 0 0,0-1 0,-1 1 0,1 0 0,0 0 0,0 0 0,-1 0 0,2 0 0,1-1 0,236-60 0,-231 59 0,-1 0 0,1 1 0,-1-1 0,1 1 0,0 1 0,0 0 0,11 1 0,-16 0 0,0-1 0,0 1 0,0 0 0,-1 0 0,1 1 0,-1-1 0,1 0 0,-1 1 0,1 0 0,-1-1 0,0 1 0,1 0 0,-1 0 0,0 0 0,-1 1 0,1-1 0,0 0 0,-1 1 0,1-1 0,-1 1 0,0 0 0,1-1 0,0 6 0,3 9 0,-1 1 0,-1 0 0,0 0 0,-1 0 0,-1 0 0,-1 1 0,0-1 0,-6 32 0,-2-6 0,-1-1 0,-23 63 0,19-71 85,-2 0-1,-2-1 0,-36 54 1,-74 81-1314,109-146 755,-14 19-6352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5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24575,'16'0'0,"31"0"0,24 0 0,20-11 0,11-8 0,-6-1 0,-15 2 0,-21 5-8191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53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24575,'-5'6'0,"-2"6"0,0 12 0,1 7 0,2 4 0,2 1 0,1 0 0,5-7 0,9-8 0,1-7-8191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0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1 242 24575,'0'-5'0,"0"-8"0,0-6 0,5 0 0,2-2 0,4 2 0,7 5 0,-1-1 0,-3-3 0,2 2 0,8-2 0,6-3 0,8 2 0,3 4 0,-6 5-8191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53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0 24575,'2'1'0,"0"-1"0,0 0 0,0 1 0,0-1 0,0 1 0,0-1 0,-1 1 0,1 0 0,0 0 0,-1 0 0,1 0 0,0 0 0,-1 0 0,1 1 0,-1-1 0,0 0 0,1 1 0,-1-1 0,0 1 0,1 2 0,3 3 0,-1 0 0,-1 0 0,5 11 0,0 7 0,-1 0 0,-1 1 0,-1-1 0,2 33 0,-1 105 0,-7-130 0,-1 0 0,-1 0 0,-2 0 0,-1-1 0,-2 0 0,-1 0 0,-2-1 0,-1 0 0,-23 45 0,24-57 0,-1 1 0,-1-1 0,0-1 0,-2 0 0,0-1 0,-1-1 0,0 0 0,-1-1 0,-1-1 0,0-1 0,-1 0 0,-1-2 0,0 0 0,-34 13 0,-16-3-1365,7-9-5461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7:54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24575,'1'7'0,"0"-1"0,0 0 0,1 0 0,-1 1 0,1-1 0,0 0 0,1 0 0,5 9 0,8 21 0,-2 12 0,11 78 0,-17-79 0,2-1 0,16 50 0,-24-91 0,0 0 0,0 1 0,1-1 0,-1 0 0,1 0 0,0 0 0,1-1 0,3 6 0,-5-9 0,0 1 0,0-1 0,0 1 0,0-1 0,0 0 0,0 0 0,0 0 0,0 0 0,1-1 0,-1 1 0,0 0 0,1-1 0,-1 0 0,0 1 0,1-1 0,-1 0 0,0 0 0,1 0 0,-1-1 0,0 1 0,1-1 0,-1 1 0,4-2 0,18-7 0,0 0 0,0-2 0,-1-1 0,0 0 0,32-26 0,104-89 0,-156 125 0,7-6 7,191-177-1379,-161 142-5454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9:41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1 343 24575,'0'-1'0,"0"1"0,0-1 0,0 0 0,0 0 0,0 0 0,1 1 0,-1-1 0,0 0 0,1 0 0,-1 1 0,0-1 0,1 0 0,-1 1 0,1-1 0,-1 0 0,1 1 0,0-1 0,-1 1 0,1-1 0,-1 1 0,1-1 0,0 1 0,0-1 0,-1 1 0,2-1 0,22-6 0,-17 6 0,75-15 0,133-7 0,-82 12 0,270-8 0,-379 18 0,-1-1 0,45-10 0,-39 6 0,36-3 0,70 6 0,65-6 0,478-40 0,2 47 0,-398 3 0,223-38 0,-379 23 0,408 2 0,-339 14 0,-157-4 0,68-12 0,11-1 0,30-2 0,-47 5 0,-16 3 0,225-16 0,548 24 0,-420 3 0,883-2-1365,-1294 0-5461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19:43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24575,'1'-1'0,"-1"0"0,0 1 0,0-1 0,0 0 0,0 1 0,1-1 0,-1 0 0,0 1 0,1-1 0,-1 1 0,0-1 0,1 0 0,-1 1 0,1-1 0,-1 1 0,1-1 0,-1 1 0,1 0 0,-1-1 0,1 1 0,-1-1 0,1 1 0,0 0 0,-1 0 0,1-1 0,0 1 0,-1 0 0,1 0 0,0 0 0,-1 0 0,1-1 0,0 1 0,-1 0 0,1 0 0,0 0 0,0 1 0,32 2 0,-23-2 0,416 11 0,-279-14 0,1239 2 0,-1349 2 0,63 10 0,6 2 0,347-9 0,-259-7 0,-130 2 0,259-12 0,4-6 0,-188 14 0,71-10 0,69-2 0,1882 15 0,-966 3 0,-95-2 0,-1086 0-455,0 1 0,26 4 0,-14 2-6371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3:22:1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24575,'146'-1'0,"226"-8"-206,771-12-921,2091 21 2058,-1383 1-529,-1294-33-402,-60 0 0,309 31 0,-358 3 0,2125-2 0,-2234 15 0,-87-1 0,391-10-426,-537-5-513,-61 1-5887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04:35:39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95,'24'1,"-1"1,0 2,39 10,-18-3,78 13,1-6,0-5,183-5,-280-8,130 1,-126 2,-1 0,1 2,36 11,233 54,-201-55,129 2,-105-10,809 11,-687-19,5 16,-28 0,510-13,-355-4,-369 2,481-12,30-26,141 24,-420 16,-3 11,-184-7,491 38,847-44,-607-1,629 1,-1141-16,5 1,-241 13,0-2,63-14,-2 0,195-6,-59 7,-75 0,353-33,-381 40,350-16,-71-3,-124-27,-165 29,-61 18,-43 8,0-1,-1-1,1 0,-1-1,15-6,-3-3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36:39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24575,'2597'0'0,"-2267"-10"71,-97 1-461,2002-5-4486,-1552 16 7397,-659-1-2263,-1 0-1,1 2 1,41 11-1,69 29 853,1-1-576,-55-26-1899,-49-12-5461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37:43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24575,'202'-1'0,"236"3"0,-325 4 0,-1 5 0,-1 5 0,120 32 0,-192-37 0,-9-2 0,-1-2 0,1-1 0,0-1 0,34 1 0,12-6 0,-8-1 0,96 12 0,92 18 0,366-6 0,-397-8 0,6 0 0,1080-17 0,-731 2 0,-559-1 0,0-1 0,0-1 0,29-9 0,-8 3 0,0-1 0,-6 2 0,0 1 0,50-2 0,32 6 0,128-7 0,154-11 0,4 22 0,-157 0 0,2079-1 0,-2306-1 60,1-1 0,37-9 0,-12 2-1605,-21 5-5281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37:52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24575,'0'-1'0,"1"0"0,-1 0 0,0 0 0,1 0 0,-1 0 0,1 0 0,0-1 0,-1 1 0,1 0 0,0 0 0,0 1 0,-1-1 0,1 0 0,0 0 0,0 0 0,0 0 0,0 1 0,0-1 0,0 1 0,0-1 0,0 0 0,0 1 0,1 0 0,-1-1 0,0 1 0,2-1 0,33-4 0,-21 6 0,-1 0 0,0 1 0,0 1 0,25 8 0,11 2 0,391 66 0,-387-72 0,1-3 0,88-5 0,45 2 0,-169 2 0,0 1 0,-1 0 0,1 1 0,19 9 0,-18-7 0,0 0 0,42 8 0,2-10 0,110-5 0,-72-3 0,1575 3 0,-1482 7 0,194 34 0,-231-25 0,-133-16 0,0 0 0,-1-1 0,1-2 0,31-7 0,252-51 342,-225 50-1196,147 0 1,-205 11-5973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38:0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24575,'439'0'0,"-416"1"0,0 0 0,0 1 0,-1 2 0,1 0 0,-1 2 0,0 0 0,0 1 0,-1 1 0,0 2 0,0 0 0,25 16 0,-25-15 0,1-1 0,0 0 0,0-2 0,1-1 0,0-1 0,32 4 0,-4 1 0,10 0 0,-1-2 0,72 1 0,124-9 0,-152-2 0,309-1-103,633-9-610,642-8-1867,-1643 19-2215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1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24575,'0'11'0,"0"19"0,0 26 0,0 19 0,0 1 0,0-5 0,0-6 0,0-8 0,0-8 0,0-8 0,0-5 0,0-4 0,0-7-8191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38:01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24575,'8'0'0,"-1"-1"0,1 0 0,12-4 0,6 0 0,270-21 0,-185 20 0,648-11 0,-313 13 0,-224-10 332,47-1-2029,-244 16-5129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38:03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24575,'122'-7'0,"-46"2"0,689-17 0,9 23 0,-308 1 0,-400-3 0,69 3 0,-128-1 0,-1 0 0,1 1 0,-1 0 0,0 0 0,0 1 0,0 0 0,0 0 0,9 7 0,-7-6 0,-1 1 0,1-1 0,0 0 0,9 2 0,0-2-273,1 0 0,1-2 0,-1 0 0,25-1 0,-16-1-6553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38:0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24575,'145'6'0,"172"31"0,-18-2 0,534-18 0,-552-19 0,-223 2 0,0-2 0,0-3 0,-1-2 0,1-3 0,110-33 0,-145 35 0,1 2 0,1 0 0,-1 2 0,43-3 0,101 9 0,-66 1 0,48-1 0,200-5 0,-235-12 0,-1 0 0,-85 12 0,44-10 0,-45 7 0,51-4 0,44 8-1365,-88 2-5461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38:11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24575,'0'5'0,"5"2"0,7-1 0,2 0-8191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04:41:31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1 250,'342'0,"-316"-1,0-2,40-9,-36 6,38-3,13 8,-58 2,0-1,0-1,0-1,40-8,-33 3,1 2,-1 1,1 2,52 2,33-2,-94-1,32-8,-34 6,41-4,98 9,22-2,-154-2,0-1,49-16,-49 12,0 2,49-7,37-1,-58 7,77-2,311 22,-5 43,-225-24,-58-7,-75-10,-39-6,74 5,-33-14,-44 0,1 2,-1 1,43 8,105 11,-68-10,185 9,3-21,-100-1,-96 1,127 3,-111 13,25 1,448-15,-285-3,3924 2,-4189 3,64 10,29 2,446-12,-302-5,884 2,-1123-2,66-12,17-1,260 13,-202 3,-166-1,58 1,105-14,98-9,2 23,-103 1,1703-2,-1591-16,-30 1,338 16,-519-5,102-18,-129 14,371-24,3 33,-172 1,930-2,-1167-1,-1-1,40-10,-37 7,46-4,105-8,-52 3,-15 5,158-34,-203 23,-38 12,30-6,5 2,1 3,92-2,249 12,-375-1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2:53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24575,'5'0'0,"2"-6"0,5-1 0,5 0 0,6 2 0,4 1 0,2 1 0,2 2 0,-4 6 0,-13 2 0,-8 6 0,-10-1 0,-5 5 0,-6-3 0,0 4 0,2-3-8191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2:5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24575,'0'-5'0,"10"8"0,10 15 0,5 9 0,5 6 0,2 2 0,-5 0 0,-6-5-8191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2:55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62 310 24575,'0'-3'0,"-1"0"0,0-1 0,-1 1 0,1 0 0,-1 0 0,1 0 0,-4-5 0,-2-3 0,1 0 0,0-1 0,1 1 0,0-1 0,1 0 0,0-1 0,1 1 0,0-1 0,1 1 0,-1-24 0,3 33 0,1-1 0,-1 1 0,1 0 0,-1-1 0,1 1 0,0 0 0,1-1 0,-1 1 0,0 0 0,1 0 0,0 0 0,0 0 0,0 1 0,4-6 0,-1 3 0,0 1 0,0-1 0,1 1 0,0 0 0,-1 1 0,14-6 0,1 1 0,1 1 0,0 1 0,35-6 0,-45 10 0,-1 0 0,1 1 0,0 0 0,0 1 0,0 0 0,15 3 0,-22-2 0,-1 0 0,1 0 0,0 0 0,0 1 0,-1 0 0,1-1 0,-1 1 0,1 1 0,-1-1 0,0 0 0,0 1 0,0 0 0,0-1 0,0 1 0,0 0 0,-1 1 0,0-1 0,1 0 0,-1 1 0,-1-1 0,3 5 0,4 15 0,0 0 0,-1 0 0,-2 1 0,0 0 0,-1 0 0,-2 0 0,0 26 0,-2-44 0,0 1 0,-1-1 0,1 0 0,-1 1 0,-1-1 0,1 0 0,-1 0 0,-4 11 0,4-14 0,0 0 0,0-1 0,0 1 0,0 0 0,-1-1 0,1 1 0,0-1 0,-1 0 0,0 1 0,0-1 0,1-1 0,-1 1 0,0 0 0,-1-1 0,1 1 0,0-1 0,-4 1 0,-6 1 54,-1 0-1,1-1 0,-1-1 0,0 0 1,-14-1-1,-71-8-750,65 4-291,1 1-5838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2:55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24575,'5'0'0,"8"0"0,5 0 0,12 0 0,5 0 0,2 0 0,0 0 0,-1 0 0,-1-5 0,-1-8 0,3-1 0,-3-3 0,-9 1-8191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2:5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24575,'0'6'0,"0"11"0,0 9 0,0 11 0,0 3 0,0 1 0,0-1 0,0-8-8191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1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 24575,'5'0'0,"8"0"0,6 0 0,11 0 0,5 0 0,7-5 0,18-18 0,15-5 0,-1 3 0,-12 0 0,-18 4-8191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2:5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24575,'0'-5'0,"5"-2"0,8 0 0,5 1 0,7 3 0,8 0 0,21-3 0,10-7 0,11 0 0,-2 1 0,-8-2 0,-10 0 0,-14 4-8191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2:5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24575,'11'1'0,"0"0"0,1 1 0,-1 0 0,0 0 0,0 1 0,-1 1 0,1 0 0,-1 0 0,0 1 0,0 1 0,0 0 0,-1 0 0,1 0 0,-2 1 0,1 1 0,-1 0 0,0 0 0,0 0 0,6 10 0,-5-5 0,0 0 0,0 1 0,-1 0 0,-1 1 0,0-1 0,-1 1 0,-1 1 0,0-1 0,-1 1 0,-1 0 0,0-1 0,0 31 0,-3-39 28,-1 0 0,0 1 0,0-1 0,-1 0 0,0 0 0,0 0-1,-1 0 1,1 0 0,-2 0 0,1-1 0,-7 10 0,-4 3-396,-1-1 0,-19 20 0,22-26-228,-20 22-6230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2:57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24575,'6'-1'0,"-1"0"0,1 0 0,-1 0 0,1 0 0,-1-1 0,10-5 0,-2 2 0,80-34 0,35-13 0,-124 51 0,0-1 0,0 1 0,0 0 0,0 0 0,0 0 0,1 1 0,-1 0 0,0-1 0,1 1 0,-1 1 0,6 0 0,-8 0 0,0 0 0,0 0 0,0 0 0,0 0 0,0 0 0,0 1 0,0-1 0,-1 0 0,1 1 0,-1 0 0,1-1 0,-1 1 0,0 0 0,1 0 0,-1 0 0,0 0 0,0 0 0,0 0 0,0 0 0,-1 0 0,1 0 0,-1 0 0,1 4 0,3 15 0,-1-1 0,0 0 0,-2 1 0,-1-1 0,0 1 0,-2-1 0,0 1 0,-1-1 0,-1 0 0,-1 0 0,-1 0 0,-1-1 0,0 0 0,-1 0 0,-2 0 0,-17 27 0,-3-4-1365,4-8-5461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2:57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24575,'5'0'0,"8"5"0,6 8 0,5 0 0,4 10 0,2 6 0,-3 3 0,-2-4 0,1-7 0,-5-7-8191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2:58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0 311 24575,'11'-10'0,"3"-10"0,9-11 0,7-11 0,4-9 0,0-1 0,1 3 0,-7 10-8191</inkml:trace>
  <inkml:trace contextRef="#ctx0" brushRef="#br0" timeOffset="1">248 0 24575,'0'11'0,"0"19"0,0 15 0,0 5 0,0 5 0,0-2 0,0-5 0,0-5 0,0 1 0,0-2 0,0-3 0,0-3 0,0-7-8191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2:58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24575,'0'10'0,"0"15"0,0 8 0,0 3 0,5 2 0,7-7 0,12-7 0,13-14 0,10-19 0,8-19 0,0-9 0,1-10 0,-4-7 0,-5 1 0,-11 4 0,-12 20 0,-14 32 0,-10 14-8191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3:06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24575,'25'-2'0,"1"0"0,40-10 0,-37 6 0,41-3 0,31 7 0,-65 3 0,0-1 0,0-3 0,36-6 0,-35 2-682,49-3-1,-59 8-6143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3:21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24575,'47'-2'0,"55"-9"0,-6 0 0,85-6 0,180-7 0,154 26 0,-492-1 0,0 2 0,39 8 0,16 3 0,111 16 0,-128-17 0,2-3 0,90 3 0,-115-13 0,4 1 0,0-2 0,82-13 0,-76 4 0,-1-2 0,63-26 0,-100 34 0,1 0 0,-1 0 0,1 1 0,1 1 0,-1 0 0,0 1 0,0 0 0,1 0 0,19 2 0,-23 0 0,1 1 0,0 0 0,-1 0 0,0 1 0,1 0 0,-1 0 0,0 1 0,-1 0 0,1 1 0,-1 0 0,0 0 0,13 11 0,-6-2-455,-1 0 0,14 18 0,-16-15-6371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4:13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24575,'68'-1'0,"80"3"0,-132 0 0,0 2 0,0 0 0,0 0 0,27 13 0,-28-11 0,-1-1 0,1 0 0,0 0 0,1-2 0,21 3 0,109-5 0,-98-2 0,1 1 0,80 12 0,-65-2 0,95 2 0,66-13 0,-84-1 0,574 2 0,-627 5 0,158 28 0,-101-11 0,305 31 0,-339-41 0,-31 3 0,-66-11 0,0-1 0,1 0 0,-1-1 0,1-1 0,-1 0 0,1-1 0,-1 0 0,19-3 0,151-26 0,-117 16 0,-41 8 0,28-3 0,110-15 0,-100 15 0,-1 3 0,114 5 0,-73 2 0,1319-2 0,-1394-2 0,0-1 0,39-8 0,-36 4 0,56-3 0,451 9 0,-256 3 0,1559-2-1365,-1816 0-5461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4:16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438 808 24575,'0'-2'0,"-1"0"0,1 1 0,-1-1 0,1 1 0,-1-1 0,0 1 0,0 0 0,0-1 0,0 1 0,0 0 0,0-1 0,0 1 0,0 0 0,0 0 0,0 0 0,-1 0 0,1 0 0,0 0 0,-1 0 0,-1 0 0,-31-15 0,19 12 0,1 0 0,-1 1 0,-29-3 0,33 6 0,0-1 0,-1-1 0,1 0 0,0-1 0,0 0 0,0 0 0,0-1 0,-12-7 0,9 3 0,-3-1 0,1-1 0,0 0 0,1-1 0,0-1 0,0-1 0,1 0 0,-19-23 0,29 30 0,1-1 0,0 1 0,0-1 0,0 0 0,1 0 0,0 0 0,0 0 0,1 0 0,-1-9 0,1-2 0,0 0 0,3-29 0,0 39 0,0 1 0,0-1 0,0 1 0,1 0 0,0 0 0,0 0 0,1 0 0,0 0 0,0 0 0,1 1 0,0 0 0,0 0 0,0 0 0,1 1 0,9-8 0,6-3 0,1 0 0,1 2 0,29-14 0,70-24 0,-86 39 0,-2-1 0,0-2 0,40-26 0,-63 35 0,1 0 0,0 1 0,0 0 0,1 1 0,-1 1 0,1-1 0,0 2 0,0 0 0,1 1 0,-1 0 0,1 1 0,-1 0 0,20 2 0,463 3 0,-463-6 0,1-2 0,-1-1 0,55-16 0,-48 11 0,69-10 0,78 17 0,-122 4 0,-44 1 0,0 1 0,0 0 0,0 2 0,39 13 0,-31-9 0,44 9 0,-1-4 0,-1 2 0,116 44 0,-160-51 0,0-1 0,0-1 0,1-2 0,46 4 0,113-7 0,-111-3 0,-65 2 0,0 0 0,0 1 0,0 0 0,0 1 0,-1 0 0,1 1 0,-1 0 0,1 0 0,-1 2 0,-1-1 0,13 10 0,36 17 0,-37-23 0,-2 1 0,0 1 0,0 1 0,23 19 0,-35-24 0,1 0 0,-2 0 0,1 1 0,-1 0 0,0 0 0,0 1 0,-1-1 0,0 1 0,-1 0 0,0 0 0,5 19 0,27 130 0,-32-131 0,-1-1 0,-1 1 0,-1 0 0,-3 27 0,1-47-85,0 0 0,-1-1-1,1 1 1,-1-1 0,-1 0-1,1 1 1,-1-1 0,0 0-1,0-1 1,-1 1 0,0 0-1,0-1 1,0 0 0,-1 0-1,-7 6 1,-3 1-6741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1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24575,'16'0'0,"15"0"0,14-6 0,8-6 0,8-1 0,-8-5 0,-8 2 0,-5-2 0,-11 2-8191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4:1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24575,'0'0'0,"0"1"0,0 0 0,1-1 0,-1 1 0,1 0 0,-1-1 0,1 1 0,-1 0 0,1-1 0,-1 1 0,1-1 0,-1 1 0,1-1 0,-1 1 0,1-1 0,0 1 0,-1-1 0,1 0 0,0 1 0,0-1 0,-1 0 0,1 0 0,0 0 0,0 1 0,25 5 0,-18-4 0,66 13 0,0-3 0,114 4 0,155-15 0,-169-4 0,550 3 0,-684-2 0,49-8 0,8-1 0,477 2 0,-390 10 0,996 0 0,-1151-3 68,0-1-1,-1-1 1,1-2-1,32-11 1,-30 8-636,1 1 1,60-6-1,-65 12-6258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4:21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 24575,'663'0'0,"-641"-1"0,-1-1 0,1-1 0,-1-1 0,0 0 0,0-2 0,33-13 0,-20 7 0,0 1 0,0 2 0,1 1 0,0 2 0,0 2 0,43-1 0,898 4 0,-451 3 0,80-33 0,-71 0 0,-156 31 0,-184 1 0,-164-3 0,53-9 0,13-1 0,538 3-2,-435 10-93,1493 0 192,-1646-3-97,63-11 0,19-1 0,56 12-142,-136 3-1081,-23-1-5603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7:23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558 931 24575,'-47'1'0,"-47"-1"0,85-1 0,-1 0 0,1-1 0,0 0 0,0-1 0,0 1 0,0-2 0,-15-7 0,9 3 0,0-1 0,0-1 0,1-1 0,0 0 0,1-1 0,0 0 0,1-1 0,0-1 0,-11-16 0,5 5 0,-37-40 0,9 11 0,40 46 0,1 0 0,0 0 0,1-1 0,0 1 0,0-1 0,1 0 0,-3-13 0,-10-67 0,15 83 0,-4-24 0,2 1 0,1-1 0,4-53 0,-1 72 0,1 0 0,0 0 0,1 0 0,0 1 0,0-1 0,1 0 0,1 1 0,0 0 0,0 0 0,1 1 0,0-1 0,1 1 0,9-10 0,-2 4 0,1 1 0,1 0 0,0 1 0,0 1 0,1 0 0,1 1 0,29-13 0,-40 21 0,0 0 0,0 1 0,0 0 0,0 0 0,0 1 0,0 0 0,0 0 0,1 1 0,-1-1 0,0 2 0,0-1 0,1 1 0,-1 0 0,0 0 0,0 1 0,0 0 0,0 0 0,0 1 0,-1 0 0,1 0 0,-1 1 0,0 0 0,1 0 0,8 8 0,-9-6 0,-1-1 0,0 1 0,0 0 0,-1 0 0,1 1 0,-1-1 0,-1 1 0,1 0 0,-1 0 0,-1 0 0,1 1 0,-1-1 0,0 1 0,1 9 0,-1 11 0,0-1 0,-4 46 0,1-40 0,-2-3 0,-2 0 0,0 0 0,-2 0 0,-1-1 0,-16 38 0,18-54 0,0 0 0,-12 18 0,12-22 0,0 1 0,1-1 0,0 1 0,1 0 0,-6 18 0,0 31 0,5-31 0,-7 27 0,10-46 0,-1 0 0,-1 0 0,0-1 0,0 1 0,-1-1 0,-10 15 0,2-6-1365,2-3-5461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47:42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 24575,'24'-1'0,"1"-1"0,-1-1 0,35-9 0,-30 7 0,1 2 0,41-1 0,-49 4 0,0 0 0,-1-2 0,1-1 0,-1 0 0,1-2 0,21-7 0,69-35 0,-99 42 0,0 0 0,0 2 0,0 0 0,0 0 0,24-1 0,72 3 0,-65 2 0,431 29 0,-436-24 0,-1 2 0,39 13 0,-15-3 0,-30-12 0,-1-1 0,1-2 0,62-1 0,21 1 0,-37 8 0,114 31 0,-144-30 0,13-1 0,1-3 0,97 2 0,-32-4 0,64 17 0,-97-10 0,110 1 0,377-16 0,-557 0 0,0-1 0,-1 0 0,1-2 0,27-10 0,44-8 0,39 1 0,249-29 0,-296 50 0,-45 1 0,-1-1 0,62-11 0,-28-5 0,-33 7 0,0 2 0,45-3 0,332 7 172,-224 6-1709,-170-2-5289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50:55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1990 1 24575,'-21'5'0,"-55"34"0,-61 41 0,-65 49 0,-47 35-3993,-32 31 3993,4 4-2172,34-16 2172,47-29 0,58-35 844,46-38-844,39-43 0,29-29-2870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50:55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24575,'3'0'0,"0"0"0,0 0 0,0 1 0,0-1 0,0 1 0,0-1 0,-1 1 0,1 0 0,0 0 0,0 0 0,-1 1 0,1-1 0,-1 1 0,1-1 0,-1 1 0,1 0 0,-1 0 0,0 0 0,0 0 0,0 0 0,2 4 0,23 28 0,0 2 0,-3 1 0,24 47 0,-41-72 0,66 118-118,409 702-1907,-428-744 2194,70 120 107,-108-183-192,1-1-1,0 0 0,25 24 0,-28-34-6909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51:31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1204 24575,'72'-1'0,"0"-3"0,-1-3 0,0-3 0,96-26 0,549-199-1273,-570 183 1168,87-31-894,694-249-543,-13-18 744,-884 338 732,21-8 28,69-38 0,-115 54 290,-15 6-8,-23 10 200,-409 200 1473,132-60-971,-175 63 110,452-201-1056,0 0 0,0-1 0,-37 8 0,-1-5 194,-119 31-1753,160-38-5267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51:3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24575,'16'21'0,"26"33"0,43 66 0,38 70 0,41 61-3978,29 45 3978,14 4-3887,-19-32 3887,-35-63 0,-44-61 1624,-35-54-1624,-30-54 0,-23-32-1950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52:59.2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24575,'48'2'0,"52"9"0,2 1 0,435-5 0,-150-6 0,-206 15 0,2-1 0,76-15 239,-119-1-1843,-105 1-5222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53:02.3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24575,'0'1'0,"1"1"0,-1-1 0,1 0 0,-1 0 0,1 0 0,-1 0 0,1 0 0,0 0 0,-1 0 0,1 0 0,0 0 0,0-1 0,-1 1 0,1 0 0,0 0 0,0-1 0,0 1 0,0 0 0,0-1 0,0 1 0,1-1 0,-1 1 0,0-1 0,0 0 0,0 1 0,0-1 0,3 0 0,38 6 0,-35-6 0,130 14 0,120 7 0,328-20 0,-288-2 0,-271 2 0,0 2 0,42 9 0,-40-6 0,55 4 0,388-9 0,-224-3 0,2466 2 0,-2686 0-455,1-2 0,44-8 0,-41 3-6371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76 202 24575,'-1'0'0,"-5"0"0,-1 0 0,0 0 0,1-1 0,-1 1 0,-9-4 0,14 3 0,1 1 0,-1-1 0,1 0 0,-1 1 0,1-1 0,0 0 0,-1 0 0,1 0 0,0 0 0,0 0 0,0 0 0,0-1 0,0 1 0,0 0 0,0-1 0,0 1 0,0 0 0,1-1 0,-1 1 0,0-1 0,1 1 0,-1-1 0,1 1 0,0-1 0,0 0 0,-1 1 0,1-1 0,0-1 0,1-3 0,-1 1 0,1 0 0,0-1 0,1 1 0,-1 0 0,1 0 0,0 0 0,0 0 0,1 0 0,-1 1 0,1-1 0,0 1 0,1-1 0,-1 1 0,1 0 0,4-4 0,3-3 0,1 1 0,0 1 0,0 0 0,23-12 0,-31 19 0,-1 0 0,1 1 0,0-1 0,0 1 0,0-1 0,0 1 0,0 0 0,0 1 0,0-1 0,1 1 0,-1-1 0,8 2 0,-10 0 0,1-1 0,-1 1 0,0 0 0,0 0 0,0 0 0,0 0 0,0 0 0,0 0 0,0 1 0,0-1 0,0 1 0,0-1 0,-1 1 0,1 0 0,-1 0 0,1 0 0,-1 0 0,0 0 0,1 0 0,-1 0 0,0 0 0,0 0 0,-1 1 0,2 1 0,0 6-151,1 1-1,-1-1 0,-1 1 0,0-1 1,0 1-1,-1 0 0,0-1 1,-4 20-1,-3 4-6674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57:5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24575,'10'0'0,"15"0"0,7-5 0,10-2 0,7 1 0,-4-5 0,-4 0 0,-5 2 0,3 2 0,11 3 0,6-4 0,5 0 0,-2 1 0,-7 2 0,-12 1-8191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4:57:5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24575,'0'5'0,"0"8"0,0 22 0,0 26 0,0 13 0,0 0 0,0-8 0,0-9 0,0-10 0,0-12-8191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1:13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24575,'37'0'0,"33"1"0,-1-3 0,136-21 0,-144 9 0,1 4 0,121-6 0,362 18 0,-507-1 0,0 2 0,0 1 0,0 2 0,71 20 0,-83-19 0,1-1 0,0-1 0,46 2 0,84-8 0,-64-1 0,-64 2 0,0 2 0,0 1 0,46 11 0,-29-7 0,1-1 0,-1-3 0,90-5 0,-46 0 0,856 2 0,-924-1 0,1-1 0,36-9 0,-31 5 0,32-2 0,460 2 0,-303 9 0,2108-3 0,-2273-3-109,0-3-1,0-1 1,55-16 0,-65 13-819,-8 3-5898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6:41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24575,'1'3'0,"0"-1"0,0 1 0,0-1 0,0 0 0,1 1 0,-1-1 0,1 0 0,-1 0 0,1 0 0,0 0 0,0 0 0,0 0 0,0-1 0,0 1 0,3 1 0,5 5 0,1 2 0,1-1 0,0-1 0,0 0 0,1 0 0,0-2 0,1 1 0,-1-2 0,1 0 0,0 0 0,1-2 0,-1 1 0,19 0 0,21 1 0,0-3 0,56-4 0,-35-1 0,348 1 0,-407 1-341,-1 2 0,1 0-1,16 3 1,-8 3-6485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0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24575,'535'0'0,"-523"-1"0,1 2 0,0-1 0,0 2 0,15 3 0,-24-4 0,0 0 0,-1 0 0,1 1 0,-1 0 0,1 0 0,-1-1 0,0 2 0,1-1 0,-1 0 0,0 1 0,-1 0 0,1-1 0,0 1 0,-1 0 0,1 0 0,-1 1 0,0-1 0,2 4 0,1 5 0,-1 0 0,0 0 0,0 1 0,-1 0 0,-1-1 0,0 1 0,-1 0 0,0 16 0,-1-12 0,-1-1 0,-1 1 0,0 0 0,-1 0 0,-10 29 0,9-37-76,0 0 0,-1 0 1,0-1-1,-1 0 0,0 0 0,-11 11 0,10-10-758,-9 10-5992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0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24575,'0'10'0,"0"15"0,0 18 0,-5 13 0,-7 7 0,-2-2 0,-3 5 0,-4-4 0,1-7 0,4-8 0,0-11 0,2-13-8191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09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24575,'22'-1'0,"0"-1"0,0-1 0,25-7 0,11-2 0,187-14 0,-235 26 0,1-1 0,-1 1 0,1 0 0,0 1 0,0 0 0,12 3 0,-22-4 0,1 0 0,0 1 0,0 0 0,-1-1 0,1 1 0,0 0 0,-1 0 0,1 0 0,-1 0 0,1 0 0,-1 0 0,0 0 0,1 0 0,-1 1 0,0-1 0,0 0 0,0 1 0,0-1 0,0 1 0,0-1 0,0 1 0,0 0 0,-1-1 0,1 1 0,-1 0 0,1 0 0,-1-1 0,0 1 0,1 0 0,-1 0 0,0 0 0,0-1 0,-1 1 0,1 0 0,0 0 0,0-1 0,-2 4 0,-4 14 0,-1-1 0,-1-1 0,-1 1 0,0-1 0,-1-1 0,-16 21 0,24-35 0,-262 323 0,259-319 171,8-7 0,11-10-1878,13-11-5119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1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24575,'5'0'0,"8"0"0,6 0 0,0 0-8191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1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 24575,'-6'5'0,"-11"13"0,-9 2 0,0 10 0,-1 3 0,4 3 0,7 0 0,5-1 0,5-1 0,3-1 0,2-7-8191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10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24575,'5'0'0,"7"0"0,12 0 0,7-5 0,4-2 0,6 0 0,2 2 0,-1 1 0,-3 1 0,-8 2-8191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2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24575,'0'6'0,"0"11"0,0 9 0,0 5 0,-5-3 0,-1 0 0,-1-6-8191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11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24575,'0'5'0,"0"18"0,0 10 0,0 5 0,0 1 0,0-1 0,5-7 0,7-8 0,13-9 0,6-17 0,15-13 0,9-9 0,7-16 0,-3-1 0,-11 6-8191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21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24575,'6'0'0,"1"1"0,-1 1 0,0-1 0,1 1 0,-1 0 0,0 0 0,0 1 0,0 0 0,-1 0 0,1 0 0,-1 1 0,1 0 0,5 5 0,9 9 0,31 36 0,-39-40 0,-2 0 0,0 1 0,0 0 0,-2 1 0,13 30 0,22 89 0,-38-119 0,90 386 0,-55-219 0,-33-154 0,-2 0 0,-1 0 0,-2 1 0,-1 35 0,-2-45 0,-1 0 0,-1-1 0,-1 1 0,0-1 0,-2 0 0,0 0 0,-11 22 0,-40 67 0,-8 17 0,-34 91 0,98-214 8,1-1-73,-1 1-1,1-1 1,-1 1-1,0-1 1,1 1 0,-1-1-1,0 0 1,0 1 0,0-1-1,0 0 1,0 0-1,0 0 1,-1 1 0,1-1-1,0 0 1,-1-1-1,1 1 1,0 0 0,-1 0-1,-2 0 1,-6-3-6761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22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24575,'6'0'0,"0"5"0,6 13 0,0 13 0,-1 7 0,-3 7 0,-3 2 0,-2-2 0,-2-4 0,5-8 0,1-5 0,-1-2 0,-1 0 0,3 1 0,7-4 0,5-6 0,-1-12 0,-3-5-8191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22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0 225 24575,'0'-6'0,"6"-1"0,11-5 0,14-6 0,7 1 0,8-3 0,1-3 0,-3-3 0,-8-2 0,-5 4 0,-8 0 0,-7 4-8191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2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24575,'3'1'0,"0"0"0,-1 0 0,1 0 0,-1 1 0,1-1 0,-1 1 0,0 0 0,1 0 0,-1 0 0,0 0 0,0 0 0,0 0 0,0 0 0,-1 1 0,2 2 0,2 1 0,22 26 0,-10-13 0,27 41 0,-42-57 0,0 1 0,0-1 0,-1 1 0,0 0 0,1-1 0,-1 1 0,-1 0 0,1 0 0,0 0 0,-1-1 0,0 1 0,0 0 0,0 0 0,-2 7 0,1-4 0,-1 0 0,-1 0 0,1 0 0,-1 0 0,0 0 0,-1-1 0,-5 9 0,-6 5 0,-1-1 0,0-1 0,-31 26 0,31-30 0,-1-1 0,-30 19 0,38-26 0,-1-1 0,0-1 0,0 1 0,0-2 0,0 0 0,-1 0 0,-11 2 0,19-5 0,-1 0 0,1 0 0,0 0 0,-1 0 0,1-1 0,-1 1 0,1-1 0,0 0 0,-1 0 0,1 0 0,-6-3 0,9 3 0,-1 1 0,0-1 0,0 1 0,1-1 0,-1 1 0,1-1 0,-1 1 0,0-1 0,1 0 0,-1 1 0,1-1 0,-1 0 0,1 0 0,0 1 0,-1-1 0,1 0 0,0 0 0,-1 0 0,1 1 0,0-3 0,0 2 0,0 0 0,0-1 0,1 1 0,-1 0 0,0-1 0,1 1 0,0 0 0,-1 0 0,1 0 0,-1-1 0,1 1 0,0 0 0,0 0 0,0 0 0,0 0 0,0 0 0,1-1 0,10-8 38,0 1-1,0 0 0,1 0 1,0 2-1,0-1 1,1 2-1,28-10 1,110-21-440,-68 20-861,-59 10-5563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23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24575,'5'0'0,"7"0"0,7 0 0,11 0 0,5 0 0,2 0 0,6 0 0,0 0 0,-2 0 0,-7 0-8191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2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24575,'6'0'0,"6"0"0,2 5 0,-2 8 0,2 6 0,5 5 0,-2 4 0,-3-3-8191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0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24575,'8'9'0,"0"0"0,-1 0 0,0 1 0,0 0 0,8 18 0,18 56 0,-13-31 0,13 22 0,-14-35 0,-2 1 0,17 63 0,-28-64 0,-1 1 0,-2 0 0,-2-1 0,-6 55 0,0-49-1365,-2-10-5461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0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24575,'0'-5'0,"5"-2"0,18 0 0,21-3 0,18-1 0,15-9 0,15 0 0,3-3 0,-10 3 0,-20-1 0,-25 3 0,-31 5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0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24575,'-3'5'0,"0"-1"0,-1 1 0,2 0 0,-1 0 0,0 0 0,1 0 0,0 0 0,0 0 0,-1 12 0,-1-3 0,-35 119 0,-37 240 0,71-342 0,3-21 0,0 0 0,1 0 0,1 0 0,0 19 0,0-28 0,0-1 0,0 0 0,0 0 0,0 0 0,0 1 0,0-1 0,0 0 0,1 0 0,-1 0 0,0 1 0,0-1 0,0 0 0,0 0 0,0 0 0,0 0 0,0 1 0,0-1 0,1 0 0,-1 0 0,0 0 0,0 0 0,0 0 0,0 0 0,1 1 0,-1-1 0,0 0 0,0 0 0,0 0 0,0 0 0,1 0 0,-1 0 0,0 0 0,0 0 0,0 0 0,1 0 0,-1 0 0,0 0 0,0 0 0,0 0 0,1 0 0,-1 0 0,0 0 0,0 0 0,0 0 0,0 0 0,1 0 0,-1 0 0,0-1 0,0 1 0,0 0 0,0 0 0,1 0 0,-1 0 0,0 0 0,0 0 0,0-1 0,0 1 0,0 0 0,1 0 0,-1 0 0,0 0 0,0-1 0,0 1 0,0 0 0,0 0 0,9-10 0,-1 0 0,-1 0 0,0-1 0,0 0 0,7-17 0,10-16 0,-19 35 0,15-25 0,2 0 0,1 1 0,1 1 0,45-44 0,-68 75 0,0-1 0,0 1 0,1 0 0,-1 0 0,1-1 0,-1 1 0,1 0 0,-1 1 0,1-1 0,0 0 0,-1 0 0,1 1 0,0-1 0,0 1 0,-1-1 0,1 1 0,0 0 0,0 0 0,0 0 0,0 0 0,-1 0 0,4 0 0,-3 1 0,-1 0 0,1 0 0,-1 1 0,1-1 0,-1 0 0,0 1 0,1-1 0,-1 0 0,0 1 0,0-1 0,0 1 0,0 0 0,-1-1 0,1 1 0,0 0 0,-1 0 0,1-1 0,-1 1 0,1 0 0,-1 0 0,0 0 0,0-1 0,0 4 0,0 2 16,0 0-1,0 1 1,0-1-1,-1 0 1,0 0-1,-1 0 1,0 0-1,0 0 1,0 0-1,-7 12 1,3-8 12,0-1 1,-1 1-1,-1-1 1,0 0-1,-16 15 1,7-10-273,0-1 0,-1-1 0,0-1 0,-1 0 1,0-1-1,-37 14 0,13-11-6582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3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24575,'0'-5'0,"5"-2"0,7-5 0,7 0 0,5-4 0,4 1 0,-3 3-8191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1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24575,'5'0'0,"7"0"0,2 5 0,3 2 0,4 0 0,4-1 0,19-2 0,12-7 0,2-14 0,-3-3 0,-6-4 0,-7-3 0,-4-2 0,-4-1 0,-7 4-8191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1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1 425 24575,'0'-5'0,"5"-7"0,12-7 0,14-10 0,23-17 0,17-11 0,8 0 0,1-2 0,-8 4 0,-17 7 0,-17 10-8191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0 24575,'0'10'0,"0"26"0,0 37 0,0 33 0,-5 24 0,-8 7 0,-11-5 0,-1-19 0,2-24 0,1-27 0,-2-24 0,-1-24 0,-3-19 0,0-9 0,3-2-8191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3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24575,'5'0'0,"7"5"0,7 2 0,5 5 0,4 6 0,3-1 0,6-2 0,7-5 0,7-3 0,1-4 0,-5-1 0,-3-2 0,-11 0-8191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3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1 211 24575,'0'-5'0,"0"-13"0,0-8 0,5-5 0,7 3 0,12 1 0,7 4 0,4 7 0,1 1 0,-1 2 0,-5 4-8191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304 266 24575,'2'48'0,"-1"-32"0,0 0 0,-1 0 0,0 0 0,-2 0 0,0-1 0,0 1 0,-9 27 0,8-37 0,-1 1 0,1-1 0,-2 0 0,1 0 0,0 0 0,-1-1 0,0 0 0,0 0 0,-1 0 0,1 0 0,-1-1 0,0 0 0,-1 0 0,-10 5 0,13-7 0,0 0 0,-1-1 0,1 1 0,0-1 0,0 0 0,-1 0 0,1 0 0,-1-1 0,1 0 0,-1 0 0,1 0 0,0 0 0,-1 0 0,1-1 0,-1 0 0,1 0 0,0 0 0,-1-1 0,1 1 0,0-1 0,0 0 0,0 0 0,1-1 0,-7-3 0,3-1 0,0-1 0,1 1 0,0-1 0,0 0 0,1 0 0,0-1 0,1 0 0,0 0 0,-5-14 0,0-6 0,-9-53 0,15 64 0,1 0 0,0-1 0,2 1 0,0 0 0,1-1 0,1 1 0,0 0 0,9-30 0,-9 40 0,1 1 0,0-1 0,0 0 0,1 1 0,-1 0 0,2 0 0,-1 0 0,1 0 0,0 1 0,0 0 0,1 0 0,0 0 0,0 1 0,0-1 0,1 1 0,-1 1 0,1 0 0,0 0 0,1 0 0,-1 0 0,13-3 0,-13 5 0,1 1 0,-1 0 0,0 0 0,0 1 0,1 0 0,-1 0 0,0 1 0,0 0 0,1 0 0,-1 0 0,0 1 0,0 0 0,0 1 0,0-1 0,-1 1 0,1 1 0,-1-1 0,0 1 0,9 7 0,-8-6 0,-1 1 0,1 0 0,-2 0 0,1 1 0,0-1 0,-1 1 0,-1 0 0,1 1 0,-1-1 0,0 1 0,-1 0 0,0 0 0,0 0 0,0 0 0,-1 0 0,1 11 0,-1 11-1365,-2-2-5461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4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 24575,'0'10'0,"0"15"0,-15 28 0,-6 17 0,-10 11 0,-4 20 0,-2 1 0,0-15 0,6-18 0,9-15 0,8-17-8191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5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24575,'6'-5'0,"6"-7"0,7-2 0,5 1 0,10-1 0,4 1 0,0 3 0,-6-3 0,-3 2 0,-6-3 0,-2-4 0,0 0 0,-3-1 0,1-3 0,-3 2-8191</inkml:trace>
  <inkml:trace contextRef="#ctx0" brushRef="#br0" timeOffset="1">434 14 24575,'0'-5'0,"5"-2"0,3 5 0,3 9 0,7 14 0,0 13 0,-4 23 0,-3 16 0,-5 8 0,-2-1 0,-3-8 0,0-26 0,4-33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5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24575,'7'-1'0,"-1"0"0,1 0 0,-1 0 0,1-1 0,-1 0 0,1-1 0,10-5 0,12-4 0,159-40 0,-184 51 0,1 0 0,-1 0 0,1 1 0,0-1 0,-1 1 0,1 0 0,-1 0 0,1 1 0,0-1 0,-1 1 0,1 0 0,4 2 0,-7-2 0,0 0 0,0 1 0,0-1 0,0 1 0,0-1 0,0 1 0,0 0 0,-1 0 0,1-1 0,-1 1 0,1 0 0,-1 1 0,0-1 0,0 0 0,0 0 0,0 0 0,0 1 0,0-1 0,-1 1 0,1-1 0,-1 0 0,0 1 0,1-1 0,-1 1 0,0 2 0,-1 4 0,1 1 0,-1-1 0,0 0 0,-1 0 0,0 1 0,-1-1 0,0-1 0,-4 11 0,-40 70 0,23-46 0,-86 169 0,108-208-85,-1 0 0,1 0-1,-1 0 1,1 0 0,-1 0-1,-1-1 1,1 0 0,0 1-1,-1-1 1,0 0 0,1 0-1,-1-1 1,0 1 0,0-1-1,-6 2 1,-11 2-6741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24575,'6'0'0,"11"0"0,9 0 0,5 0 0,2 10 0,7 10 0,1 5 0,-1 5 0,-7 2 0,-4 1 0,-2-5 0,-5-7-8191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8:35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24575,'0'11'0,"0"29"0,-5 40 0,-2 48 0,0 13 0,1-1 0,2-10 0,2-15 0,1-23 0,0-26-8191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3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24575,'5'0'0,"12"0"0,14 0 0,7 0 0,3-5 0,-2-2 0,-6 0-8191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1 434 24575,'0'-5'0,"5"-7"0,8-1 0,6 1 0,16-3 0,2-3 0,0-5 0,-2 2 0,0-1 0,-7 4-8191</inkml:trace>
  <inkml:trace contextRef="#ctx0" brushRef="#br0" timeOffset="1">435 1 24575,'5'0'0,"8"0"0,6 15 0,5 28 0,-1 26 0,-5 18 0,-5 9 0,-5 0 0,-3-12 0,-4-14 0,-6-31 0,-3-31 0,0-28 0,1-11-8191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7:4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24575,'6'0'0,"6"5"0,2 8 0,4 6 0,3 5 0,-1 4 0,-4 3 0,0 1 0,-2 0 0,-4 0 0,-3 1 0,-3-7-8191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2:22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24575,'1'0'0,"-1"1"0,0 0 0,0-1 0,1 1 0,-1 0 0,0-1 0,1 1 0,-1-1 0,0 1 0,1-1 0,-1 1 0,1-1 0,-1 1 0,1-1 0,-1 1 0,1-1 0,0 1 0,-1-1 0,1 0 0,-1 1 0,1-1 0,0 0 0,-1 0 0,1 1 0,0-1 0,0 0 0,24 5 0,-20-4 0,74 7 0,1-4 0,0-3 0,116-13 0,-186 11 0,2-1 0,0 1 0,-1 0 0,1 1 0,0 1 0,11 1 0,-20-1 0,0-1 0,0 1 0,-1 0 0,1 0 0,0 0 0,-1 0 0,1 1 0,-1-1 0,1 1 0,-1 0 0,1-1 0,-1 1 0,0 0 0,0 0 0,0 1 0,0-1 0,-1 0 0,1 1 0,0-1 0,-1 1 0,0-1 0,0 1 0,1-1 0,-1 1 0,0 4 0,2 6 0,-1 1 0,0 1 0,-1-1 0,-1 0 0,-1 0 0,1 0 0,-2 0 0,0 0 0,-6 19 0,-6 18 0,-24 53 0,36-99 0,-49 107-1365,30-75-5461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2:22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24575,'5'0'0,"7"0"0,12-6 0,7-1 0,4 0 0,-4-3 0,2-1 0,2-4 0,6 2 0,0 2 0,-1 3 0,-7-2 0,-5 0 0,-6 3-8191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2:22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24575,'0'5'0,"0"7"0,0 7 0,0 5 0,5-1 0,7-5 0,7-5 0,5-5 0,4-10 0,3-3 0,-5-2-8191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2:23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24575,'0'5'0,"0"28"0,-5 40 0,-2 34 0,-5 15 0,0-9 0,1-17 0,-2-26 0,1-35 0,2-24-8191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2:2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24575,'0'6'0,"5"22"0,3 18 0,4 21 0,0 10 0,-1 8 0,-3 0 0,-3-9 0,-2-12 0,-1-13 0,14-19 0,4-15-8191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2:23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 24575,'-5'5'0,"-13"23"0,-13 22 0,-17 14 0,-12 16 0,0 6 0,10-7 0,8-17 0,11-18-8191</inkml:trace>
  <inkml:trace contextRef="#ctx0" brushRef="#br0" timeOffset="1">222 341 24575,'5'0'0,"7"0"0,7 6 0,6 6 0,3 7 0,3 5 0,6 4 0,2 3 0,0-5 0,4-11 0,-6-19 0,-8-9-8191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2:24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24575,'0'15'0,"0"17"0,0 18 0,0 21 0,-5 10 0,-8 1 0,0-3 0,-4-9 0,6-16 0,21-19 0,24-14 0,12-10 0,14-9 0,7-3 0,-8-2-8191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2:2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24575,'0'5'0,"0"7"0,0 7 0,5 0 0,13-3 0,13-4 0,18-5 0,5-3 0,-1-2 0,7-7 0,-3-2 0,-5-1 0,-6 2 0,-5 1 0,-11 2-8191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189 185 24575,'0'2'0,"0"1"0,-1-1 0,1 0 0,-1 0 0,0-1 0,0 1 0,1 0 0,-1 0 0,-1 0 0,1 0 0,0-1 0,0 1 0,-1 0 0,1-1 0,-1 0 0,1 1 0,-1-1 0,1 0 0,-4 2 0,1 0 0,0-1 0,0 1 0,-1-1 0,1 0 0,-1-1 0,1 1 0,-7 1 0,6-2 0,1-1 0,-1 1 0,1-1 0,0 0 0,-1 0 0,1-1 0,-1 1 0,1-1 0,0 0 0,0 0 0,-1-1 0,1 1 0,0-1 0,0 0 0,0 0 0,0 0 0,1 0 0,-1-1 0,1 1 0,-1-1 0,1 0 0,0 0 0,0-1 0,0 1 0,0 0 0,-3-6 0,4 4 0,0 0 0,-1 0 0,2 0 0,-1 0 0,0-1 0,1 1 0,0 0 0,0-1 0,1 1 0,0-1 0,0 1 0,0 0 0,0-1 0,1 1 0,0-1 0,0 1 0,0 0 0,1-1 0,0 1 0,0 0 0,3-5 0,-2 4 0,0 1 0,1 0 0,-1 0 0,1 0 0,0 0 0,1 1 0,-1 0 0,1 0 0,0 0 0,0 0 0,0 1 0,9-5 0,-12 7 0,1-1 0,0 1 0,0 0 0,0 0 0,0 1 0,0-1 0,0 1 0,1-1 0,-1 1 0,0 0 0,0 0 0,0 0 0,0 1 0,0-1 0,0 1 0,0-1 0,0 1 0,0 0 0,0 0 0,0 1 0,0-1 0,0 1 0,-1-1 0,1 1 0,0 0 0,2 3 0,-1-1-52,-1 0-1,0 1 1,0-1-1,-1 1 1,0 0-1,1-1 1,-1 1-1,-1 0 1,1 0-1,-1 0 1,0 1-1,0-1 1,-1 0-1,1 0 1,-1 1-1,0-1 1,0 0-1,-1 0 1,0 1-1,0-1 0,0 0 1,-1 0-1,1 0 1,-1 0-1,-4 7 1,-8 7-6774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2:2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24575,'6'10'0,"1"20"0,-1 31 0,0 15 0,-2 6 0,-2-7 0,5-15 0,5-18 0,23-17 0,21-11 0,11-10 0,-1-4 0,-5-3 0,-9 0 0,-12-1-8191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4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24575,'0'21'0,"-1"4"0,2 0 0,0-1 0,2 1 0,5 25 0,3 2 0,-9-37 0,1 0 0,0 0 0,1 0 0,7 14 0,-9-26 0,0 1 0,0-1 0,0 0 0,1 0 0,-1 0 0,1-1 0,0 1 0,0 0 0,0-1 0,0 0 0,0 0 0,0 0 0,1 0 0,-1 0 0,1-1 0,0 0 0,-1 1 0,1-1 0,0-1 0,-1 1 0,1 0 0,0-1 0,0 0 0,0 0 0,4 0 0,9-1 0,-1-1 0,0 0 0,1-1 0,26-9 0,37-16 0,-1-3 0,-2-4 0,114-69 0,-147 74-1365,-15 6-5461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5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24575,'2'-2'0,"1"0"0,1 0 0,-1 1 0,0-1 0,0 1 0,1-1 0,-1 1 0,1 0 0,-1 0 0,1 1 0,-1-1 0,7 0 0,-3 0 0,102-9 0,179 6 0,-182 6 0,-50-3 0,-25 0 0,60 5 0,-88-3 0,-1-1 0,0 0 0,0 1 0,1-1 0,-1 1 0,0 0 0,0 0 0,0 0 0,0 0 0,0 0 0,0 0 0,0 1 0,0-1 0,0 0 0,-1 1 0,1 0 0,0-1 0,-1 1 0,2 3 0,-1-2 0,-1 0 0,0 0 0,0 0 0,0 0 0,-1 0 0,1 0 0,-1 0 0,1 0 0,-1 0 0,0 1 0,0-1 0,-1 5 0,-2 5 0,0 0 0,-1 0 0,0 0 0,-1-1 0,-9 18 0,0-2-341,-1-1 0,-1 0-1,-30 37 1,27-45-6485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24575,'0'10'0,"0"20"0,-5 20 0,-2 12 0,0 7 0,-4-4 0,1-8 0,1-7 0,2-14-8191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24575,'0'5'0,"0"13"0,0 8 0,0 5 0,-5 3 0,-2 0 0,0 0 0,1-6-8191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1 277 24575,'0'-6'0,"21"-1"0,28-5 0,26-6 0,17-5 0,9-8 0,-9-1 0,-13 7 0,-16 7 0,-13 1 0,-15-2 0,-13-2 0,-11-4 0,-7 3-8191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24575,'0'21'0,"0"23"0,0 24 0,0 23 0,0 11 0,0-7 0,0-13 0,5-21 0,8-21 0,17-23 0,19-19 0,6-20 0,5-12 0,-3-5 0,-11-1 0,-13 6-8191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6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0 239 24575,'11'-5'0,"24"-8"0,23-11 0,16-8 0,23-3 0,10 0 0,-3-1 0,-13 7 0,-17 8 0,-26 12 0,-27 19 0,-17 8-8191</inkml:trace>
  <inkml:trace contextRef="#ctx0" brushRef="#br0" timeOffset="1">32 889 24575,'16'0'0,"31"-5"0,50-8 0,56-11 0,28-12 0,-6-1 0,-33 2 0,-40 6-8191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7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24575,'-5'10'0,"-2"9"0,0 12 0,1 5 0,3 3 0,5-6 0,10-8 0,12-9 0,12-7 0,6-5 0,2-3 0,-3-7 0,3-2 0,-1-1 0,-8-3 0,-9-5 0,-10 0-8191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24575,'10'0'0,"31"0"0,23 0 0,7 0 0,1 0 0,-6 0 0,-15 6 0,-15 22 0,-25 28 0,-24 25 0,-21 15 0,-21 12 0,-5 3 0,1-11 0,11-18 0,14-28 0,13-23-8191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4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24575,'5'0'0,"13"0"0,13 0 0,12 0 0,4 0 0,0 0 0,-4 0 0,-3 0 0,-9 0-8191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7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24575,'5'0'0,"7"0"0,7 6 0,6 1 0,-3 0-8191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24575,'1'0'0,"0"1"0,-1-1 0,1 0 0,0 0 0,0 1 0,-1-1 0,1 1 0,0-1 0,-1 1 0,1-1 0,0 1 0,-1-1 0,1 1 0,-1 0 0,1-1 0,-1 1 0,1 0 0,-1-1 0,0 1 0,1 0 0,-1 1 0,9 20 0,-7-18 0,5 19 0,-1 1 0,-1-1 0,3 33 0,0 76 0,-7-104 0,0 103 0,2 18 0,-4-334 0,2 179 0,-1-1 0,1 1 0,1-1 0,-1 1 0,1 0 0,0 0 0,0 0 0,1 0 0,0 0 0,0 0 0,0 1 0,5-6 0,-2 4 0,0 1 0,0 0 0,0 1 0,1-1 0,-1 1 0,1 0 0,0 1 0,16-7 0,33-13-455,2 3 0,71-16 0,-85 27-6371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8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24575,'5'0'0,"7"5"0,7 2 0,6 5 0,3 1 0,-3 3 0,0-2 0,-4 3 0,-7 4 0,-4 3 0,-5 8 0,-3 4 0,-7-4 0,-3-2 0,-5-7 0,-1-6-8191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9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24575,'0'-5'0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19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24575,'11'16'0,"8"21"0,6 30 0,10 20 0,4 16 0,1 2 0,-7-13 0,-3-21 0,-12-23 0,-15-20 0,-8-20 0,-8-11 0,-1-5-8191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20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350 553 24575,'-27'-1'0,"0"-1"0,0-2 0,0 0 0,1-2 0,-37-13 0,56 16 0,0 0 0,0 0 0,0-1 0,1 0 0,-1 0 0,1 0 0,0-1 0,0 0 0,0 0 0,1-1 0,0 1 0,0-1 0,0 0 0,1-1 0,0 1 0,0-1 0,0 0 0,1 0 0,-2-7 0,-4-13 0,2 0 0,1 0 0,-4-50 0,10 76 0,-3-23 0,-1 5 0,2-1 0,0 0 0,2 0 0,0 0 0,1 0 0,6-36 0,-6 54 0,-1-1 0,1 1 0,0 0 0,-1-1 0,1 1 0,0 0 0,0 0 0,1 0 0,-1 0 0,0 0 0,1 0 0,-1 0 0,1 0 0,0 0 0,0 0 0,-1 1 0,1-1 0,0 1 0,0 0 0,1-1 0,-1 1 0,0 0 0,0 0 0,0 0 0,1 1 0,-1-1 0,1 0 0,-1 1 0,0 0 0,1-1 0,-1 1 0,1 0 0,-1 0 0,1 1 0,-1-1 0,0 0 0,1 1 0,-1-1 0,1 1 0,3 2 0,5 1 0,-1 0 0,0 2 0,0-1 0,0 1 0,-1 0 0,0 1 0,13 12 0,-12-8 0,1 0 0,-1 1 0,-1 0 0,0 1 0,-1 0 0,-1 0 0,1 1 0,-2 0 0,0 1 0,4 17 0,-3-8 0,-2 0 0,-1 1 0,-1-1 0,-2 1 0,-1 39 0,0-58-124,0-1 0,-1 0 0,0 1 0,0-1 0,0 0 0,0 1-1,-1-1 1,0 0 0,0 0 0,-5 8 0,-9 4-6702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20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 24575,'5'0'0,"2"-5"0,5-2 0,6-5 0,4 0 0,0-4 0,0-4 0,8 1 0,3-1 0,-3-3 0,-2 3 0,0-1 0,-5 4-8191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2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0 24575,'0'11'0,"-6"23"0,-1 29 0,-10 28 0,-8 21 0,-4 12 0,-8-4 0,-3-12 0,0-15 0,1-16 0,3-18 0,-4-18 0,5-10 0,9-12-8191</inkml:trace>
  <inkml:trace contextRef="#ctx0" brushRef="#br0" timeOffset="1">34 991 24575,'-5'5'0,"-3"23"0,2 28 0,0 15 0,2 5 0,2-4 0,0-9 0,2-11 0,5-14 0,8-13 0,6-11 0,5-8 0,5-5 0,2-7 0,-5-14 0,-6-9 0,-6-4 0,-6 3-8191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21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388 217 24575,'0'-6'0,"0"-11"0,0-4-8191</inkml:trace>
  <inkml:trace contextRef="#ctx0" brushRef="#br0" timeOffset="1">451 1 24575,'-5'10'0,"-7"20"0,-13 25 0,-6 20 0,1 12 0,7-3 0,1-11 0,-1-7 0,4-9 0,0-15 0,3-9 0,-7-10 0,-9-4 0,-16-5 0,-15-4 0,3-5-8191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21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24575,'5'0'0,"23"0"0,17 0 0,12 5 0,6 2 0,-7 6 0,-8-1 0,-12 4 0,-13 15 0,-9 28 0,-13 19 0,-17 19 0,-11 3 0,-7-6 0,3-12 0,2-16 0,5-18-8191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4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24575,'0'5'0,"5"2"0,13 0 0,13-7 0,12-3 0,4-7 0,5-1 0,-1 2 0,-10 6 0,-17 15 0,-23 27 0,-16 11 0,-13 9 0,-5-2 0,3-9-8191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22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0 24575,'0'11'0,"0"13"0,0 9 0,-6 3 0,-6 1 0,-7 5 0,-11 11 0,-5 1 0,-3-2 0,6-6 0,9-4 0,1-10 0,6-6 0,0-6 0,3-7-8191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22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24575,'5'0'0,"7"0"0,7 0 0,10 0 0,17 0 0,21 0 0,15 0 0,9 0 0,0 0 0,-10-5 0,-14-2 0,-13-5 0,-15-6 0,-15 1-8191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2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24575,'0'15'0,"0"17"0,-5 18 0,-8 21 0,-6 0 0,0-3 0,-2-7 0,2-9 0,5-8 0,10-6 0,10-10 0,16-10 0,8-7 0,6-6 0,-5-4-8191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23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24575,'5'0'0,"13"0"0,50-5 0,82-18 0,58-9 0,30-6-1705,-4-6 1705,-26 4 0,-38 9 0,-48 10-6486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23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492 566 24575,'-5'1'0,"0"0"0,0 0 0,0 0 0,0 1 0,1-1 0,-1 1 0,-8 5 0,-6 2 0,12-6 0,0-1 0,0 0 0,0 0 0,0 0 0,0-1 0,-1 0 0,1-1 0,-11 0 0,13 0 0,0-1 0,1 0 0,-1 0 0,0-1 0,1 1 0,0-1 0,-1 0 0,1 0 0,0 0 0,0-1 0,0 0 0,0 0 0,1 0 0,-7-5 0,-6-12 0,0-1 0,1 0 0,1-1 0,1-1 0,1 0 0,1-1 0,1 0 0,1 0 0,-6-27 0,13 42 0,-1-1 0,1 1 0,1-1 0,0 1 0,0-1 0,1 0 0,0 1 0,0-1 0,1 0 0,1 1 0,0-1 0,0 1 0,0-1 0,2 1 0,-1 0 0,1 0 0,0 0 0,1 1 0,0-1 0,0 1 0,1 0 0,0 1 0,0-1 0,1 1 0,13-11 0,-8 9 0,0 1 0,1 0 0,0 1 0,0 0 0,0 1 0,1 0 0,0 1 0,0 1 0,0 0 0,26-3 0,-31 6 0,1 0 0,0 1 0,0-1 0,0 2 0,0 0 0,0 0 0,-1 0 0,1 1 0,0 1 0,-1 0 0,0 0 0,1 1 0,-1 0 0,-1 0 0,1 1 0,13 10 0,-11-5 0,-1 1 0,-1 0 0,1 0 0,-2 1 0,1 0 0,-2 1 0,0 0 0,0 0 0,-1 0 0,-1 1 0,0 0 0,-1 0 0,-1 0 0,0 1 0,-1-1 0,0 1 0,-1 0 0,-1-1 0,0 1 0,-1 0 0,-1-1 0,0 1 0,-1-1 0,0 0 0,-1 0 0,-1 0 0,-12 26 0,6-22 0,-1 0 0,0-1 0,-1-1 0,-1 0 0,-1 0 0,0-1 0,-1-1 0,-1-1 0,0 0 0,0-1 0,-30 14 0,31-18 0,0 0 0,-1-1 0,0-1 0,0-1 0,-1 0 0,1-1 0,-1-1 0,0-1 0,0 0 0,0-1 0,0-1 0,0-1 0,-35-6 0,44 4-80,-1 1 0,1-2-1,-1 1 1,1-1 0,0-1-1,0 1 1,1-2 0,0 1-1,-1-1 1,2 0 0,-1-1 0,1 0-1,0 0 1,0-1 0,1 1-1,-8-13 1,3 0-6746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3:24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24575,'0'427'0,"0"-420"0,0 0 0,0-1 0,1 1 0,0 0 0,0 0 0,0-1 0,4 11 0,-4-15 0,0 0 0,1 0 0,-1 0 0,0-1 0,1 1 0,-1 0 0,1-1 0,0 1 0,0-1 0,0 1 0,-1-1 0,1 0 0,0 0 0,0 1 0,1-2 0,-1 1 0,0 0 0,0 0 0,0-1 0,1 1 0,-1-1 0,0 0 0,0 1 0,1-1 0,-1 0 0,3-1 0,19-1 0,0-1 0,0-1 0,0-1 0,-1-1 0,0-1 0,33-14 0,-25 9 0,283-122 0,-294 125 0,-13 6 0,0 0 0,0 0 0,0 0 0,-1-1 0,1 0 0,-1-1 0,0 1 0,0-1 0,0 0 0,6-8 0,-12 13 8,1-1-1,-1 1 1,0 0-1,0-1 1,0 1-1,1-1 1,-1 1-1,0-1 1,0 1 0,0-1-1,0 1 1,0-1-1,0 1 1,0-1-1,0 1 1,0-1-1,0 1 1,0-1-1,0 1 1,0-1-1,-1 1 1,1-1-1,0 1 1,0 0-1,0-1 1,-1 1-1,1-1 1,0 1 0,-1 0-1,1-1 1,0 1-1,-1 0 1,1-1-1,0 1 1,-1 0-1,1-1 1,-1 1-1,1 0 1,0 0-1,-1-1 1,1 1-1,-1 0 1,1 0-1,-1 0 1,-24-6-1322,23 6 924,-37-4-6436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5:30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24575,'1'0'0,"0"0"0,-1 0 0,1 0 0,0 0 0,-1 1 0,1-1 0,-1 0 0,1 0 0,0 0 0,-1 1 0,1-1 0,-1 0 0,1 1 0,-1-1 0,1 1 0,-1-1 0,1 0 0,-1 1 0,0-1 0,1 1 0,-1-1 0,0 1 0,1-1 0,-1 1 0,0 0 0,1-1 0,-1 1 0,5 21 0,-4-17 0,3 35 0,0 48 0,-3-66 0,-3 1221-4083,-5-706 3537,-25 978 328,19-1260-615,4-123 729,-52 250 0,50-325 1008,2 1 1,2 0 0,4 0-1,4 72 1,-1-99-7731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15:31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24575,'3'49'0,"2"0"0,3 1 0,14 53 0,1 1 0,7 69 0,22 110 0,-39-237 0,-6-34 0,0-11 0,-6-2 0,1 0 0,-1-1 0,0 1 0,0-1 0,1 1 0,-1-1 0,0 1 0,0-1 0,1-2 0,42-88 0,10-19 0,28-26-682,130-164-1,-173 251-6143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9:15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 24575,'0'130'-37,"-11"661"-1174,-4-551 715,-56 300 0,68-520 496,1-6 0,-1 0 0,0 0 0,-1 0 0,-10 22 0,14-35 20,-1 0 1,1 0-1,-1 0 0,1 0 1,-1 0-1,0 0 0,1 0 1,-1 0-1,0 0 0,0 0 1,0-1-1,0 1 0,0 0 1,0 0-1,0-1 1,0 1-1,0-1 0,0 1 1,0-1-1,0 1 0,0-1 1,0 0-1,-1 0 0,1 1 1,0-1-1,0 0 0,0 0 1,-1 0-1,1 0 0,0 0 1,0-1-1,0 1 0,0 0 1,-1 0-1,1-1 1,0 1-1,-2-2 0,-3-1 147,0 0-1,0-1 0,1 0 1,-1-1-1,-5-6 0,7 8-128,-41-41-1058,1-2-5720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09:16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24575,'29'1'0,"1"1"0,-1 1 0,0 1 0,-1 2 0,1 0 0,-1 3 0,-1 0 0,40 19 0,-25-9 0,-2 2 0,-1 2 0,0 2 0,42 35 0,-72-52 0,-1 1 0,0 0 0,-1 0 0,0 1 0,0 0 0,-1 0 0,-1 0 0,0 1 0,0 0 0,-1 0 0,0 0 0,-1 0 0,0 1 0,-1-1 0,0 1 0,-1 0 0,0 17 0,-1-8 0,-1-1 0,-1 1 0,-1 0 0,-1-1 0,-1 0 0,0 0 0,-1 0 0,-2 0 0,-10 20 0,11-28 31,0 0 0,-1 0 0,-1-1 0,0 0 0,0 0 0,-1-1 0,-1 0 0,1-1 1,-2 0-1,-19 12 0,13-11-275,0-1 0,-1 0 0,0-2 0,-1 0 1,0-1-1,-32 6 0,22-8-6582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5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0 307 24575,'16'0'0,"-1"1"0,0-1 0,-1-1 0,1 0 0,0-1 0,-1 0 0,1-1 0,18-7 0,-15 3 0,-1-1 0,0-1 0,0-1 0,19-13 0,-27 15 0,1 0 0,-2 0 0,1-1 0,-1 0 0,0-1 0,-1 0 0,11-18 0,-11 12 0,0 0 0,-1 0 0,0 0 0,-1 0 0,-1-1 0,3-27 0,-8 75 0,-5 103 0,-19 92-1365,22-190-5461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38:4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24575,'0'1'0,"1"0"0,-1 0 0,0 0 0,0 0 0,1 0 0,-1 0 0,1-1 0,-1 1 0,1 0 0,-1 0 0,1 0 0,-1-1 0,1 1 0,0 0 0,-1 0 0,1-1 0,0 1 0,0-1 0,-1 1 0,1 0 0,0-1 0,1 1 0,23 9 0,-19-8 0,19 6 0,0-2 0,1 0 0,46 3 0,83-5 0,-116-4 0,950 0 0,-410-2 0,102 2 0,-653-1 0,0-2 0,32-6 0,29-4 0,284 8 0,-208 7 0,2901-2-1365,-3039 0-5461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38:54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24575,'1468'0'0,"-1406"3"0,-1 3 0,75 17 0,-66-10 0,86 5 0,-64-16 0,-48-3 0,-1 3 0,46 7 0,-17 0 0,1-3 0,95-5 0,29 2 0,-123 5 0,78 19 0,-73-12 0,-4 0 0,-28-5 0,86 8 0,-16-3 0,2 0 0,48-12 0,103 7 0,279 10 0,-96-9 0,-91 8 0,-253-3 0,-73-10 0,61 3 0,790-8 0,-415-2 0,433 1-1365,-856 0-5461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39:02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 0 24575,'0'4'0,"0"-1"0,-1 1 0,0 0 0,1-1 0,-1 0 0,-1 1 0,1-1 0,0 0 0,-1 1 0,0-1 0,0 0 0,0 0 0,0 0 0,0 0 0,-4 2 0,-5 6 0,-1 0 0,-16 11 0,-3 3 0,23-18 0,-127 125 0,122-115 0,0 1 0,-12 24 0,14-23 0,-1 0 0,-20 24 0,8-12 0,1 1 0,1 1 0,-26 55 0,42-77 0,2 1 0,0 0 0,0 0 0,1 0 0,0 0 0,1 0 0,0 17 0,3 90 0,2-55 0,-2 674 0,-2-390 0,2-328 0,1 0 0,1 0 0,0 0 0,2 0 0,13 37 0,48 89 0,-49-113 0,0-1 0,-1 1 0,19 61 0,-30-79 0,7 29 0,17 41 0,-22-71 0,-1 0 0,2-1 0,0 1 0,0-1 0,1-1 0,19 20 0,-20-24-170,-1 0-1,0 0 0,0 1 1,-1 0-1,0 0 0,-1 1 1,6 13-1,-3 0-6655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39:09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24575,'1488'0'0,"-1457"-1"0,-1-2 0,32-7 0,-27 3 0,36-1 0,59 8 0,20-2 0,-51-12 0,5-1 0,-15 11 0,73-6 0,-8-8-1365,-126 16-5461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39:13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24575,'198'-15'0,"-107"6"0,379-28 0,-242 6 0,-150 18 0,123-7 0,402 20 0,-255 2 0,-266-3 0,95 3 0,-66 14 0,-24-1 0,308 15 0,632-29 0,-474-3 0,2313 2 0,-2821 2 0,62 11 0,11 1 0,245-11 0,-38-2 0,-253 6 0,0 2 0,83 24 0,-118-27-266,0-2 0,0-1-1,55-3 1,-84 0-34,18-1-6526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39:21.5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56 24575,'5'0'0,"13"-5"0,13-2 0,17 0 0,12 2 0,11 1 0,3 1 0,1 2 0,-8 0 0,-9-4 0,-11-1 0,-6 0 0,-11 1-8191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39:22.4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34 24575,'215'2'0,"240"-5"0,-274-12 0,66-2 0,1112 18-1365,-1310-1-5461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39:25.1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64 24575,'450'-30'0,"-156"5"0,386 17 0,-406 10 0,12-3 0,325 3 0,-253 21 0,-332-19 0,0 1 0,-1 1 0,0 1 0,48 21 0,-58-23 0,1 0 0,-1-2 0,1 1 0,0-2 0,0 0 0,1-1 0,28-2 0,-13 0 0,140 0 0,-60-2 0,178 19 0,-257-10 0,0 1 0,0 2 0,51 22 0,-66-24 0,1-2 0,0 0 0,1-1 0,28 2 0,81-2 0,5 1 0,40 18 0,74 6 0,-106-13 0,22 0 0,500-14 0,-332-4 0,1373 2 0,-1664-2 0,66-12 0,19-1 0,-34 11 0,113-6 0,649-39 0,452 48 218,-626 3-1801,-647-2-5243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43:1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1 215 24575,'32'-6'0,"-9"1"0,567-86 0,-523 83 0,112-27 0,-119 22 0,1 3 0,85-4 0,-71 9 0,7-8 0,-55 7 0,52-2 0,272 7 0,-158 3 0,-128 1 0,0 4 0,0 2 0,63 18 0,-12-2 0,-61-18 0,0-3 0,111-4 0,-70-2 0,1397 2 0,-1446 2 0,58 10 0,-60-5 0,63 0 0,-31-8 0,-25-1 0,0 2 0,85 12 0,-9 3 0,-86-12 0,85 17 0,-90-10 0,1-2 0,0-2 0,1-2 0,50 1 0,96-7-1365,-162 2-5461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43:52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24575,'831'0'0,"-804"-2"0,0 0 0,29-8 0,-26 5 0,43-3 0,-52 8 0,146-10 0,8-4 0,212 9 0,-236 7 0,1087-2 0,-1216 2 0,0 0 0,35 8 0,-31-5 0,35 3 0,56 5 0,-68-6 0,53 1 0,352-9 0,-421 3 0,1 1 0,-1 2 0,43 12 0,-35-7 0,55 6 0,-57-13 0,92 12 0,-68-8 0,0-2 0,103-6 0,-58-1 0,615 2-1365,-701 0-5461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5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24575,'5'0'0,"8"0"0,6 0 0,5 0 0,4 0 0,8 0 0,3 0 0,10 0 0,8-6 0,-1-6 0,-4-7 0,-11 0-8191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44:01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1 24575,'-13'1'0,"-1"0"0,1 1 0,1 1 0,-1 1 0,0-1 0,-13 8 0,-10 1 0,21-7 0,-4 0 0,1 1 0,0 0 0,0 2 0,1 0 0,-29 18 0,43-23 0,0 0 0,0-1 0,0 1 0,1 1 0,0-1 0,-1 0 0,1 0 0,0 1 0,1-1 0,-1 1 0,-1 5 0,-9 46 0,7-25 0,-9 37 0,3-1 0,-4 132 0,4-44 0,-1-27 0,10 380 0,4-259 0,10-98 0,1-22 0,-11-60 0,13 163 0,-5-127 0,-7 185 0,-5-156 0,2 324 0,-1-451 0,2 1 0,-1-1 0,1 0 0,2 12 0,-3-17 0,1 1 0,0 0 0,0 0 0,-1 0 0,1-1 0,0 1 0,0 0 0,1-1 0,-1 1 0,0-1 0,0 0 0,1 1 0,-1-1 0,1 0 0,-1 0 0,1 1 0,0-1 0,-1-1 0,1 1 0,3 1 0,13 2 0,0-1 0,0 0 0,0-2 0,0 0 0,35-3 0,-14 1 0,40 0 0,107-3 0,-182 4-114,0-1 1,-1 1-1,1-1 0,-1 1 0,1-1 1,-1 0-1,1 0 0,-1-1 0,0 1 1,1-1-1,4-3 0,4-7-6712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47:39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24575,'41'12'0,"0"-3"0,59 7 0,-38-8 0,317 26 0,6-32 0,-274-2 0,220 24 0,-300-20 0,679 21 0,2351-26 0,-1546 2 0,-1242 13 0,-9 0 0,-153-14 0,236 9 0,-51 7 0,-47-4 0,241 5 0,-115-8 0,106 5 0,-247-10 0,17 8 0,88 1 0,3089-16 0,-1802 5 0,397-2-1365,-2000 0-5461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47:4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24575,'1825'0'0,"-1696"6"0,190 34 0,-92-9 0,201 0 0,-107-22 0,670 9 0,-681-19 0,2832 1 0,-2511 38 0,-347-14 0,-194-18 0,752 35 0,2497-43 0,-3022-11 0,-46-1 0,-138 13 0,203-9 0,224-41 0,-382 35 0,117-15 0,-283 29 4,374-47-1373,-354 47-5457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49:11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1:5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1453 357 24575,'-12'6'0,"1"2"0,0-1 0,0 1 0,1 1 0,-12 12 0,0 0 0,-322 302-271,-107 97-463,315-304 522,-215 139 0,299-223 212,50-31 0,0 1 0,0-1 0,0 1 0,0-1 0,0 1 0,0 0 0,-3 4 0,5-6 0,0 0 0,0 0 0,0 0 0,-1 1 0,1-1 0,0 0 0,0 0 0,0 0 0,0 1 0,0-1 0,0 0 0,0 0 0,0 0 0,0 1 0,0-1 0,1 0 0,-1 0 0,0 0 0,0 0 0,0 1 0,0-1 0,0 0 0,0 0 0,0 0 0,0 0 0,0 1 0,1-1 0,-1 0 0,0 0 0,0 0 0,0 0 0,0 0 0,0 0 0,1 1 0,-1-1 0,15 4 0,25-3 298,1-1 1,-1-2-1,79-14 1,-75 9-369,331-52-222,199-27-1200,760-36-1228,-1218 113 2090,-70 6 471,17-1 106,74-15 0,-133 19 86,-1-1 0,1 1-1,-1-1 1,1 0 0,-1 0-1,0 0 1,1-1 0,-1 1-1,0-1 1,0 1 0,0-1-1,0 0 1,0 0 0,-1-1-1,1 1 1,2-4 0,-4 5 2,-1 0 1,1 0 0,-1 0 0,0-1 0,1 1 0,-1 0 0,0 0 0,0 0 0,0-1 0,0 1-1,0 0 1,0 0 0,0-1 0,-1 1 0,1 0 0,0 0 0,-1 0 0,0-2 0,-1-2 33,0 1 0,-1 0 0,0-1 1,0 1-1,0 0 0,-4-4 1,-40-39 465,-2 2 1,-2 3-1,-91-60 1,-199-92-836,-567-207-2215,-40 86 2178,790 272 337,151 41 0,0 0 0,-1 1 0,1-1 0,0 2 0,0-1 0,-1 1 0,1 0 0,-1 1 0,1-1 0,0 1 0,-8 3 0,12-3 0,1 0 0,0 0 0,0 0 0,0 1 0,0-1 0,0 1 0,0 0 0,0-1 0,0 1 0,1 0 0,-1 0 0,1 0 0,-1 0 0,0 3 0,-1 1 0,1-1 0,0 1 0,0 0 0,1 0 0,-1 0 0,1 0 0,0 9 0,1 20 0,1 0 0,2-1 0,11 48 0,49 183-374,36 69-1121,289 679 1087,-286-800 424,9-4 0,218 307 1,-266-431 223,116 121 0,-113-145 1076,-58-55-1215,0 0 0,0-1 0,0 0 1,1 0-1,0-1 0,11 4 0,-16-7-67,-1 0 0,1 0 0,0-1 0,-1 0-1,1 1 1,-1-1 0,1 0 0,0-1 0,-1 1 0,1-1 0,-1 1 0,1-1-1,-1 0 1,1-1 0,-1 1 0,1 0 0,-1-1 0,0 0 0,0 0-1,0 0 1,0 0 0,5-5 0,2-3 255,0-1 1,0 0-1,-1-1 0,11-19 1,-4 4-131,-1 0 0,21-57 0,12-74-191,110-666-175,-122 545-215,1-328-1,-38 541-1,-10-73-1,2 83-3821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1:51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1393 478 24575,'-5'9'0,"-8"5"0,-1-1 0,-27 21 0,-1-1 0,-456 376-1203,-19-22-1,471-355 1243,-97 72 401,135-98-430,1 0 1,-1 0-1,1 0 1,0 1 0,1 1-1,0-1 1,0 1 0,-7 13-1,12-19-10,0 0 0,0 0 0,0 0 0,1 0 0,-1 0 0,1 0 0,0 0 0,0 1 0,0-1 0,0 0 0,0 0 0,0 0 0,0 0 0,1 0 0,-1 0 0,1 0 0,-1 0 0,1 0 0,0 0 0,0 0 0,0 0 0,0 0 0,0 0 0,0-1 0,0 1 0,1 0 0,-1-1 0,1 1 0,-1-1 0,3 2 0,14 14 183,0-1 1,0-1-1,2-1 0,26 14 1,92 40 732,-86-47-999,0-3-1,1-2 0,56 8 0,170 12-538,-110-26 357,0-7 1,0-8-1,0-7 0,0-7 0,-2-8 0,-1-7 0,190-65 1,-302 82 264,-1-3 0,96-49 0,-142 65-1,0-1 0,-1 1 0,0-1-1,0 0 1,0 0 0,0-1 0,-1 1 0,0-1 0,0 0 0,-1-1 0,0 1 0,6-13 0,-7 11 17,0 0-1,-1 0 1,0-1-1,-1 1 1,0-1-1,0 1 1,-1-1-1,0 1 0,0-1 1,-1 0-1,-1-8 1,-3-7 128,-1-1 0,-1 1 0,-2 0-1,0 0 1,-18-32 0,-4 2-145,-41-54 1,42 68 65,-2 2 1,-1 1 0,-2 2 0,-2 1 0,-1 2 0,-1 1 0,-1 2 0,-2 2 0,-67-32 0,0 9-31,-2 5 1,-1 5 0,-128-28 0,-357-36-48,552 99 12,11-1 0,-1 3 0,0 0 0,-69 6 0,100-3 0,0 1 0,0-1 0,1 1 0,-1 0 0,0 0 0,1 1 0,-1-1 0,1 1 0,-1-1 0,1 1 0,0 0 0,0 1 0,-1-1 0,2 0 0,-1 1 0,0 0 0,0-1 0,1 1 0,-3 4 0,1 0 0,1 1 0,0 0 0,1-1 0,-1 1 0,2 0 0,-1 0 0,1 0 0,0 1 0,0 8 0,1 37 0,10 80 0,50 250-1401,22-1-318,-68-317 1663,166 608-722,-123-508 762,7-3 0,86 155 0,-141-300 693,-5-9-260,1 0 0,0-1 0,0 1 0,10 10 0,-14-18-362,-1 0-1,1-1 0,-1 1 0,1 0 0,0-1 1,-1 1-1,1 0 0,0-1 0,-1 1 1,1-1-1,0 0 0,0 1 0,-1-1 0,1 0 1,0 1-1,0-1 0,0 0 0,-1 0 1,1 1-1,0-1 0,0 0 0,0 0 0,0 0 1,1 0-1,-1-1-27,1-1 1,0 1-1,-1 0 1,1 0-1,-1-1 1,0 1-1,1-1 1,-1 1-1,0-1 1,0 1-1,0-1 1,0 0-1,0 0 1,-1 1-1,2-4 1,17-46 202,-3-2 0,16-84 0,-27 118-225,40-215-615,34-283-2336,-7 41 2505,65-247-1099,-24 141 804,-99 494 416,-5 26-1278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2:00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24575,'0'6'0,"5"1"0,13 0 0,13-2 0,17-1 0,22-2 0,4 0 0,0-2 0,-2 0 0,-8-5 0,-4-3 0,-8 1 0,-6 1 0,-7 2 0,-9 2-8191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2:01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24575,'5'5'0,"7"8"0,7 6 0,6 5 0,3-1 0,2-5 0,2 1 0,5-5 0,18-3 0,10 1 0,0-1 0,-7-3 0,-13-2-8191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0:29.5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24575,'0'674'0,"1"-666"0,-1-1 0,1 1 0,1 0 0,-1-1 0,1 1 0,1-1 0,-1 0 0,1 1 0,0-1 0,1 0 0,6 9 0,5 5 0,1-1 0,21 21 0,-23-28 0,-2 1 0,0 0 0,0 1 0,-1 0 0,12 23 0,-12-11 0,-9-20 0,1 0 0,-1-1 0,1 1 0,1-1 0,-1 0 0,1 0 0,0 0 0,1 0 0,-1-1 0,1 1 0,10 7 0,-1-1-273,0 1 0,0 0 0,-1 1 0,19 28 0,-23-31-6553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0:33.8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24575,'6'2'0,"0"-1"0,0 1 0,-1 0 0,1 0 0,0 1 0,-1 0 0,0 0 0,0 0 0,0 0 0,0 1 0,6 6 0,3 1 0,1 0 0,-1 1 0,-1 0 0,0 1 0,0 1 0,-1 0 0,-1 1 0,-1 0 0,15 26 0,-15-20 0,-1 0 0,-1 1 0,-1 0 0,-1 0 0,-1 0 0,4 36 0,-2 344 0,-10-236 0,3-128 0,1-16 0,-4 41 0,2-55 0,-1-1 0,1 0 0,-1 0 0,-1 0 0,1 0 0,-1 0 0,0 0 0,-1-1 0,-6 10 0,4-7-124,0-1 0,0 0 0,-1-1 0,0 1 0,0-1 0,-1-1-1,0 1 1,0-2 0,0 1 0,-14 6 0,4-6-6702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6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98 389 24575,'1'0'0,"-1"0"0,0-1 0,1 1 0,-1 0 0,1 0 0,-1 0 0,0 0 0,1 0 0,-1 0 0,0 0 0,1 0 0,-1 0 0,0 0 0,1 0 0,-1 1 0,0-1 0,1 0 0,-1 0 0,0 0 0,1 0 0,-1 0 0,0 1 0,0-1 0,1 0 0,-1 0 0,0 1 0,0-1 0,1 0 0,-1 0 0,0 1 0,0-1 0,0 0 0,1 1 0,-1-1 0,0 0 0,0 1 0,0-1 0,0 0 0,0 1 0,0-1 0,0 0 0,0 1 0,0-1 0,0 0 0,0 1 0,0 0 0,0-1 0,-1 0 0,1 0 0,-1 1 0,0-1 0,1 0 0,-1 0 0,1 0 0,-1 0 0,0 1 0,1-1 0,-1 0 0,0 0 0,1 0 0,-1 0 0,1-1 0,-1 1 0,0 0 0,1 0 0,-1 0 0,1 0 0,-1-1 0,0 1 0,1 0 0,-1-1 0,1 1 0,-1 0 0,1-1 0,-1 1 0,1-1 0,-1 1 0,1-1 0,0 1 0,-1-1 0,1 1 0,-1-1 0,-5-6 0,-1 0 0,1-1 0,1 0 0,-1 0 0,1 0 0,1 0 0,0-1 0,0 0 0,0 0 0,-2-12 0,-2-10 0,-8-59 0,14 76 0,0-7 0,-2-40 0,4 58 0,0-1 0,0 0 0,1 1 0,-1-1 0,1 1 0,-1-1 0,1 0 0,1 1 0,-1 0 0,0-1 0,1 1 0,-1 0 0,1-1 0,0 1 0,0 0 0,0 0 0,1 1 0,2-4 0,-3 5 0,0 0 0,0 0 0,0 0 0,0 1 0,0-1 0,0 0 0,0 1 0,1 0 0,-1-1 0,0 1 0,0 0 0,0 0 0,0 0 0,1 1 0,-1-1 0,0 0 0,0 1 0,0-1 0,0 1 0,0 0 0,0 0 0,0 0 0,0 0 0,0 0 0,2 2 0,5 3 0,0 0 0,0 1 0,12 13 0,-8-7-97,0 1-1,-1 0 1,-1 1-1,0 1 1,-1-1-1,-1 2 1,0-1-1,-1 1 1,-1 0-1,0 1 1,-2 0-1,0 0 0,3 20 1,-6-9-6729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0:42.5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483 1 24575,'-1'22'0,"-1"-1"0,-1 1 0,0-1 0,-13 40 0,-37 79 0,7-24 0,39-96 0,-28 81 0,-38 182 0,58-213 0,-25 68 0,-5 25 0,39-126 0,2 1 0,1 1 0,4 59 0,1-58 0,-2 1 0,-10 72 0,-7-36 0,9-44 0,1 1 0,-3 43 0,7-16 0,3-21 0,-3 1 0,-13 71 0,6-74 0,-5 22 0,2 2 0,-8 96 0,23 194 0,1-322 0,1 0 0,2 0 0,1-1 0,1 0 0,24 53 0,-26-62 0,0-1 0,-1 1 0,-1 0 0,2 28 0,-1-9 0,9 144 0,-12-121 0,17 95 0,23-1 0,-36-134 0,7 28 0,-10-35 0,1 0 0,1 1 0,0-1 0,13 26 0,14 12 0,41 54 0,-56-89-1365,2-3-5461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0:45.1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622 1 24575,'5'0'0,"0"0"0,-1 1 0,1 0 0,-1 0 0,1 0 0,-1 1 0,1-1 0,-1 1 0,0 0 0,0 1 0,0-1 0,0 1 0,0-1 0,0 1 0,-1 0 0,1 1 0,-1-1 0,0 0 0,4 7 0,5 8 0,-1-1 0,-1 2 0,10 23 0,-5-12 0,304 686 0,-285-629 0,59 160 0,-21 8 0,-46-143 0,-10-47 0,8 67 0,-11 52 0,-12 198 0,-4-193 0,2-105 0,-14 99 0,2-50 0,4-25 0,-37 198 0,30-228 0,-51 143 0,10-55 0,-15 39 0,65-191 0,0-1 0,-1-1 0,-17 23 0,0 0 0,-5 7 0,-2 0 0,-2-2 0,-1-2 0,-2-1 0,-70 54 0,46-37 0,44-37 0,0-2 0,-1 0 0,-29 18 0,-20 5 0,-80 33 0,93-48 0,1 2 0,-57 36 0,108-60 11,0 0 0,0 0 0,0 0 0,-1 0 0,1 0 0,0-1 0,-1 1 0,1-1 0,0 0 0,-1 0 0,1 0 0,-1 0 0,1 0 0,0 0 0,-1 0 0,1-1 0,-1 1 0,1-1 0,0 0 0,0 0 0,-1 0 1,1 0-1,0 0 0,0 0 0,0 0 0,0-1 0,0 1 0,0-1 0,0 1 0,-2-5 0,-6-4-353,1-1 1,1 1 0,0-2-1,-7-12 1,0-2-6485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0:53.5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1:25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24575,'570'0'0,"-523"-3"0,0-2 0,0-2 0,86-25 0,-39 9 0,24-5 0,-84 21 0,39-2 0,-26 3 0,367-32 0,-266 26 0,741-7 0,-619 20 0,-236-1 0,-1 1 0,0 2 0,51 10 0,-14-1 0,-49-10 0,-2 1 0,1 1 0,31 11 0,50 24 0,2-5 0,2-4 0,155 23 0,-99-35 0,191-3 0,-290-14 131,61-2 28,-108 0-396,0-1 1,-1 0 0,0-1-1,0-1 1,0 0-1,15-7 1,-11 2-6590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4:03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24575,'0'2'0,"0"0"0,1 1 0,-1-1 0,0 0 0,1 0 0,0 1 0,-1-1 0,1 0 0,0 0 0,0 0 0,0 0 0,1 0 0,-1 0 0,0 0 0,1 0 0,-1-1 0,1 1 0,0 0 0,-1-1 0,1 0 0,0 1 0,0-1 0,0 0 0,0 0 0,0 0 0,0 0 0,0 0 0,0 0 0,1-1 0,3 2 0,8 0 0,0 0 0,-1 0 0,1-2 0,14 0 0,-12 0 0,1413-2-1365,-1386 2-5461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4:44.3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1148 874 24575,'-6'1'0,"-1"-1"0,1 2 0,-1-1 0,1 1 0,0 0 0,0 0 0,-8 4 0,-16 6 0,-47 9 0,-1-3 0,-106 10 0,-163-12 0,339-16 0,0-1 0,0 1 0,0-1 0,-14-4 0,19 4 0,0 0 0,0 0 0,1-1 0,-1 1 0,0-1 0,0 0 0,1 1 0,-1-1 0,1 0 0,-1-1 0,1 1 0,0 0 0,0-1 0,-3-4 0,3 4 0,0 0 0,-1 0 0,1 0 0,0 0 0,-1 0 0,0 1 0,0-1 0,0 1 0,0 0 0,0 0 0,0 0 0,0 0 0,-6-2 0,-1 1 0,0 1 0,0 0 0,-16-2 0,14 3 0,8 0 0,-1 0 0,1 0 0,-1 0 0,1 0 0,0-1 0,0 0 0,0 0 0,0 0 0,0 0 0,0-1 0,0 1 0,1-1 0,-1 0 0,1 0 0,0 0 0,0-1 0,0 1 0,0-1 0,0 0 0,1 0 0,0 0 0,0 0 0,-3-7 0,-1-8 0,0-1 0,2 1 0,0-1 0,-2-24 0,-1-6 0,-24-78 0,25 107 0,3 10 0,1 1 0,0 0 0,0-1 0,1 0 0,1 1 0,0-1 0,1-15 0,0 19 0,1 0 0,-1 1 0,1-1 0,1 1 0,-1-1 0,1 1 0,0 0 0,1 0 0,-1 0 0,1 1 0,0-1 0,8-7 0,1 0 0,-5 3 0,1 0 0,1 1 0,0 0 0,0 1 0,1 0 0,0 0 0,0 1 0,14-6 0,192-71 0,-131 55 0,-15 4 0,118-25 0,-121 35 0,29-4 0,-74 18 0,0 1 0,0 1 0,-1 1 0,1 1 0,32 8 0,14 2 0,608 65 0,-439-51 0,-231-26 0,10 1 0,-1 1 0,1 1 0,28 10 0,-39-12 0,0 1 0,-1 0 0,1 0 0,0 0 0,-1 1 0,0 0 0,0 0 0,0 0 0,0 1 0,-1 0 0,0 0 0,7 9 0,-5-4 0,0 0 0,-1 0 0,0 1 0,-1-1 0,0 1 0,-1 0 0,0 0 0,-1 0 0,0 0 0,-1 1 0,0-1 0,0 1 0,-2-1 0,1 0 0,-1 1 0,-1-1 0,0 0 0,-1 0 0,0 0 0,0 0 0,-8 14 0,1-1 0,-2 0 0,-1-1 0,-1-1 0,0 0 0,-20 21 0,24-32 0,0 0 0,-1-1 0,-1 0 0,1 0 0,-2-1 0,1-1 0,-1 0 0,-1-1 0,1 0 0,-19 6 0,11-6 0,0-1 0,0-1 0,-1-1 0,0 0 0,-25 0 0,-482-3 0,252-3 0,-293 2 0,535-2 0,0-2 0,1-1 0,-42-11 0,39 6 0,-1 3 0,-50-4 0,58 10-1365,3 1-5461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9:23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24575,'36'-2'0,"55"-9"0,11-1 0,286 8 0,-224 5 0,-131-3 0,55-9 0,18-2 0,249 11 0,-183 4 0,43 11 0,-22 0 0,-5-14 0,86 3 0,-155 11 0,39 2 0,386-16 0,-521-1 0,0 0 0,35-8 0,-31 4 0,32-2 0,-27 6 0,56-13 0,-46 9 0,-1 1 0,1 3 0,69 4 0,-30 0 0,19-4 0,101 4 0,-189 0 0,0 1 0,-1-1 0,1 2 0,-1 0 0,16 7 0,-15-5 0,0-1 0,0-1 0,0 0 0,18 3 0,30-3 81,106-4-1,-64-2-1606,-79 2-5300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9:2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24575,'4'0'0,"3"5"0,-1 6 0,-2 15 0,0 7 0,-2 4 0,-6-5 0,-1-4 0,-1-1 0,-4-5 0,0-3 0,-2-3 0,-1-1 0,-1-2 0,0-4-8191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9:26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24575,'5'0'0,"5"0"0,2 5 0,4 1 0,-2 4 0,-3 1-8191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9:2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24575,'4'0'0,"7"0"0,1 4 0,-1 7 0,-3 6 0,2 0 0,-1-3-8191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5:06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24575,'5'6'0,"2"17"0,-1 20 0,-1 19 0,-1 15 0,-2 4 0,0 11 0,-2 9 0,0-1 0,0-12 0,0-17 0,-1-14 0,1-17-8191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9:28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6:11:04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24575,'4'0'0,"0"-1"0,0 0 0,0 0 0,0 0 0,0 0 0,5-3 0,13-4 0,-5 4 0,148-41 0,-149 40 0,0 1 0,-1 0 0,1 2 0,28-2 0,68 5 0,-47 1 0,-12-3 0,98-15 0,-56 6-1365,-70 8-5461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6:11:26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24575,'6'6'0,"1"0"0,0-1 0,0 0 0,1 0 0,-1-1 0,1 0 0,0 0 0,0-1 0,0 0 0,1 0 0,-1-1 0,1 0 0,16 1 0,8 0 0,-1-2 0,47-5 0,-31-2 0,1-2 0,49-15 0,-26 6 0,327-64 0,-298 67 0,0 4 0,109 3 0,665 11 0,-514-5 0,-327 3 0,0 2 0,0 2 0,52 14 0,1 1 0,-16-9-455,1-3 0,131 0 0,-180-10-6371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6:11:28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24575,'167'1'0,"185"-2"0,-165-12 0,35-1 0,-142 14 0,96-5 0,-145 3 0,1-3 0,-1 0 0,47-15 0,-30 6 0,1 3 0,0 2 0,62-3 0,-87 9-273,1-1 0,-1-1 0,0-1 0,31-13 0,-37 12-6553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6:13:22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24575,'0'-1'0,"0"0"0,1 0 0,-1 0 0,1 0 0,-1 0 0,0 0 0,1 0 0,0 0 0,-1 0 0,1 0 0,0 1 0,-1-1 0,1 0 0,0 0 0,0 1 0,0-1 0,-1 0 0,1 1 0,0-1 0,0 1 0,0-1 0,0 1 0,0-1 0,0 1 0,0 0 0,1-1 0,-1 1 0,0 0 0,0 0 0,0 0 0,0 0 0,1 0 0,43 0 0,-41 0 0,731 23 0,3-24 0,-261-1 0,2900 2 0,-3000-14 0,-29 0 0,-14-12 0,-82 3 0,380 18 0,-96 4 0,-289-12 0,122-2 0,11 16-1365,-357-1-5461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6:16:33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24575,'185'12'0,"-56"-2"0,770-2 0,-553-10 0,-134 4 0,222-5 0,-241-10 0,72-2 0,21 1 0,36 0 0,-95 4 0,-49 1 0,1181 1-696,-815 10 680,-460-6 292,98-17-1,-12 0-114,512 9-161,-424 14 0,1378-2 0,-1588 2 0,0 1 0,59 13 0,90 29 0,-88-18 0,261 65 0,-238-58 0,-26-8 0,2-5 0,0-5 0,173 5 0,77-8 0,16 0 0,360-13 0,-326-1 0,492-41 0,-48 0 0,-276 44 0,194-3 0,-373-12 0,197-2 0,-523 16 0,298-11 0,235-6 0,-70 5 0,265-6-224,-615 17-917,-156 0-5685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36:12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24575,'27'10'0,"5"-3"0,-1-2 0,1-2 0,0-1 0,44-2 0,-24 0 0,616 44 0,-568-35 0,166-6 0,-132-6 0,859 4 0,-960-3 0,57-10 0,-55 6 0,42-1 0,-23 7 249,-34 1-652,1-1-1,-1-1 1,28-4-1,-25-1-6422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36:15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24575,'447'29'0,"-168"-5"0,-219-22 0,-22-1 0,56 9 0,-30-1 0,1-4 0,91-2 0,-113-1 0,0 2 0,69 15 0,33 5 0,113-7 0,330-1-61,-412-17-1243,-153 1-5522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36:5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24575,'1358'0'0,"-887"19"0,-373-13 0,-6 0 0,168 35 0,-220-34 0,0-3 0,0-1 0,77-5 0,-33 0 0,91-12 0,-26 1 0,326 11 0,-246 4 0,-185-5 0,57-9 0,32-2 0,-52 13 0,-26 2 0,77-11 0,-8-2 0,217 7 0,-193 6 0,1039-1 0,-1120 4 0,123 22 0,-102-12 0,0 2 0,-45-7 0,73 5 0,296-13 0,-201-3 0,437 2 0,-481 14 0,1 0 0,-96-10 0,-1 3 0,75 18 0,-27-3 0,68 3 0,288 4 0,-304-16 0,-122-7 0,0-2 0,82-4 0,-37-16 0,-51 7 0,104-19 0,-85 17 0,51-5 0,-92 14 0,0-1 0,0 0 0,0-2 0,36-12 0,-33 10 0,0 1 0,0 1 0,1 1 0,0 1 0,32 1 0,-12 0 0,42-10 0,-57 7 0,40-2 0,-66 7 0,149-8 0,-124 4 0,-1 0 0,0-2 0,36-12 0,-19 4 0,0 2 0,49-6 0,20-7 0,-28 0 0,-69 19 0,1 0 0,-1 1 0,1 1 0,0 0 0,0 2 0,36-1 0,-26 6 117,28 6 0,-11-1-1716,-19-4-5227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38:3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549 0 24575,'-1'13'0,"0"-1"0,-1 1 0,0-1 0,0 0 0,-2 0 0,-7 22 0,-40 67 0,-2 4 0,-58 220 0,10-25 0,66-211 0,-63 185 0,84-226 0,3 0 0,2 1 0,-7 94 0,-7 278 0,20 148 0,4-325 0,6-87 0,28 158 0,-5-59 0,4-49 0,-3-30 0,-18-108 0,2-1 0,4 0 0,32 76 0,-11-31 0,-20-40 0,6 14 0,-21-76 0,-1 0 0,2-1 0,-1 1 0,2-1 0,12 16 0,27 22 0,-29-32 0,25 31 0,87 145 0,31 41 0,-146-214 0,-9-10 0,-5-9 0,0 0 0,0 0 0,0 0 0,0 0 0,0 0 0,0 0 0,0 0 0,0 0 0,0 1 0,0-1 0,1 0 0,-1 0 0,0 0 0,0 0 0,0 0 0,0 0 0,0 0 0,0 0 0,0 0 0,0 0 0,0 0 0,0 0 0,0 0 0,0 1 0,0-1 0,0 0 0,0 0 0,0 0 0,0 0 0,0 0 0,0 0 0,0 0 0,0 0 0,0 0 0,-1 0 0,1 0 0,0 0 0,0 1 0,0-1 0,0 0 0,0 0 0,0 0 0,0 0 0,0 0 0,0 0 0,0 0 0,0 0 0,0 0 0,0 0 0,0 0 0,0 0 0,0 0 0,-1 0 0,1 0 0,0 0 0,0 0 0,0 0 0,0 0 0,0 0 0,0 0 0,0 0 0,0 0 0,0 0 0,0 0 0,0 0 0,0 0 0,-1 0 0,0-1-114,-1 0 1,0 0-1,1 0 0,-1-1 0,1 1 1,0 0-1,-1-1 0,1 1 0,0-1 1,0 1-1,-2-4 0,-6-11-6712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24575,'11'0'0,"13"0"0,9 0 0,-2 0-8191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39:51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24575,'0'2'0,"0"0"0,1 0 0,-1 0 0,0 0 0,1 1 0,-1-1 0,1 0 0,0 0 0,0 0 0,0 0 0,0 0 0,0-1 0,0 1 0,0 0 0,1 0 0,-1-1 0,1 1 0,-1-1 0,1 1 0,0-1 0,-1 1 0,1-1 0,0 0 0,0 0 0,0 0 0,0 0 0,0 0 0,0-1 0,4 2 0,6 1 0,0-1 0,0-1 0,-1 0 0,17 0 0,-16-1 0,462 0 0,-205-2 0,134-12 0,-10-1 0,1189 16 0,-1562 1 0,-1 0 0,35 7 0,18 4 0,145-9 0,-14-1 0,788 19 0,-780-7 0,1-1 0,-171-13 0,0 3 0,69 15 0,33 4 0,380-15 0,-327-10 0,778 2 0,-933 2 0,53 9 0,12 1 0,371-8 0,-273-5 0,1124 1 0,-1068-15 0,12 1 0,-109 1 0,-37 2 0,501 6 0,-347 7 0,110-18 0,238 4 0,-449 13 0,1504 0 0,-1479-18 0,-156 11 0,51-9-1365,-61 8-5461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39:59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24575,'15'0'0,"49"1"0,92-13 0,61-12 0,-81 9 0,400-19 0,6 34 0,-243 2 0,-245-4 0,57-10 0,-58 5 0,61-1 0,-76 8 0,37 1 0,89-11 0,-1-4 0,221 10 0,-205 6 0,1506-2 0,-1613 3 0,0 3 0,75 16 0,-58-4 0,-30-6 0,83 7 0,305-15 0,-234-6 0,-192 2 0,389 16 0,-329-9 0,-36-3 0,73 14 0,-39-3 0,1-4 0,0-3 0,105-3 0,-131-5 0,210 5 0,1 23 0,-115-11 0,-97-12 0,74 17 0,-14-9 0,29 1 0,113-9 0,80 4 0,577 9 0,-634-20 0,383 2 0,-634-1 0,1-2 0,-2-1 0,1-1 0,30-10 0,-30 7 0,0 1 0,0 2 0,47-4 0,145 9 0,165-9 0,521-8 0,-611 18 0,207-12 0,-70-26 0,-305 20 0,215-1 0,-90 17 0,-186-3 0,120-23 0,3-12 0,224-16 0,255 44 56,-423 13-1477,-218-2-5405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51:55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1537 24575,'0'-7'0,"1"-1"0,0 1 0,1 0 0,-1-1 0,1 1 0,1 0 0,3-8 0,26-47 0,-22 44 0,14-22 0,49-60 0,-31 45 0,-2 5 0,-28 37 0,-1-1 0,-1 0 0,0 0 0,0-1 0,-2 0 0,0 0 0,0-1 0,7-25 0,10-82 0,-23 103 0,0 0 0,-2 0 0,0 0 0,-4-27 0,2 35 0,-1 1 0,-1-1 0,0 0 0,0 1 0,-12-22 0,-38-51 0,32 52 0,-154-267 0,111 184 0,55 99 168,-20-23 0,-4-7-1869,25 29-5125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51:57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24575,'15'0'0,"1"2"0,-1 0 0,21 6 0,30 5 0,-33-10 0,1-1 0,0-2 0,0-1 0,-1-2 0,1-1 0,49-12 0,-56 8 181,-4 2-954,29-12 0,-30 7-6053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51:58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24575,'4'1'0,"1"0"0,0 0 0,-1 0 0,1 1 0,0 0 0,-1 0 0,0 0 0,1 0 0,-1 0 0,4 5 0,29 11 0,-17-13 0,0-1 0,1-1 0,0-1 0,-1-1 0,1-1 0,0-1 0,22-3 0,5-4 0,0-1 0,53-19 0,34-7 0,-113 29-1365,-6 0-5461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52:20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24575,'49'1'0,"-24"0"0,-1-1 0,1-1 0,0-1 0,36-8 0,-42 6 0,-1 0 0,1 1 0,0 0 0,0 2 0,19 1 0,-26 0 0,0 2 0,0-1 0,0 2 0,-1-1 0,1 2 0,-1 0 0,1 0 0,19 11 0,24 14-1365,-32-19-5461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52:25.2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 24575,'1'-1'0,"-1"1"0,0-1 0,1 0 0,-1 0 0,0 0 0,1 0 0,-1 1 0,1-1 0,-1 0 0,1 0 0,-1 1 0,1-1 0,0 0 0,-1 1 0,1-1 0,0 1 0,0-1 0,-1 1 0,1-1 0,0 1 0,0 0 0,0-1 0,0 1 0,-1 0 0,1 0 0,0-1 0,0 1 0,0 0 0,0 0 0,0 0 0,0 0 0,0 0 0,1 0 0,32 3 0,-15 2 0,0 0 0,-1 1 0,1 1 0,-1 1 0,19 12 0,84 58 0,124 110 0,8 6 0,-245-188 0,22 15 0,37 34 0,-58-46 0,-1 0 0,1 0 0,-2 1 0,1 0 0,-1 0 0,-1 1 0,10 22 0,8 34 0,22 97 0,-42-145 0,0 1 0,-1 0 0,0 0 0,-2 0 0,-2 38 0,0-51 0,0 1 0,0-1 0,-1 0 0,0 0 0,-1 0 0,1 0 0,-1 0 0,-1 0 0,1-1 0,-1 1 0,0-1 0,-1 0 0,1 0 0,-1-1 0,-1 1 0,1-1 0,-1 0 0,-10 7 0,-4 0 47,0-1 0,-1-1 0,0-1 0,-24 8 0,-91 18-18,-24 9-1658,129-32-5197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34:5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6T01:40:17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84,'0'-1,"1"0,-1 0,0 0,1 0,-1 0,1 0,-1 0,1 0,-1 0,1 1,0-1,-1 0,1 0,0 1,0-1,0 0,-1 1,1-1,0 1,0-1,0 1,0-1,0 1,0-1,0 1,0 0,2 0,33-6,-33 6,364-5,-219 7,2278-2,-2013-14,-121 1,274 12,-271 3,1202-2,-1272-11,-57 0,788 4,-747 7,-141 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6T01:40:19.7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0 303,'1'-1,"-1"0,0-1,1 1,-1 0,1 0,-1 0,1 0,-1 0,1 0,0 0,0 0,-1 0,1 0,0 0,0 1,0-1,0 0,0 0,0 1,2-2,27-11,-21 9,26-10,0 2,2 1,49-7,114-8,189 7,-89 8,-67-3,125-9,292-53,-597 70,92-1,-116 7,54-10,-6 1,451 0,-353 11,511-1,-630 1,55 10,51 2,1105-13,-577-3,-530 2,-130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73 111 24575,'54'-2'0,"103"-16"0,50-26 0,-20 4 0,-174 37 0,-1 1 0,1 1 0,22 0 0,-34 1 0,0 0 0,1 0 0,-1 1 0,0-1 0,0 0 0,1 1 0,-1-1 0,0 1 0,0-1 0,0 1 0,0-1 0,0 1 0,1 1 0,-1-2 0,-1 1 0,1-1 0,-1 1 0,0-1 0,0 1 0,1-1 0,-1 1 0,0-1 0,0 1 0,0-1 0,1 1 0,-1-1 0,0 1 0,0-1 0,0 1 0,0 0 0,0-1 0,0 1 0,0-1 0,0 1 0,-1-1 0,1 1 0,0 0 0,0 0 0,-3 4 0,0 1 0,0-1 0,0 0 0,-1 0 0,0 0 0,0 0 0,0-1 0,-9 8 0,-52 39 0,48-38 0,-288 197 0,214-156 0,-148 66 0,226-115 0,25-14 0,-11 8 0,88-58-1365,-35 24-5461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6T01:40:22.7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1 303,'744'-27,"-3"-31,501-23,-511 80,-332 4,-10-2,415-3,-447-12,171 0,-189 15,-307-3,-1-1,1-2,31-8,38-6,32 8,160 8,-212 4,-24-4,1-1,68-16,-59 8,70-3,252 13,-189 4,-167-2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40:33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0 345 24575,'1'8'0,"1"0"0,0 0 0,0 0 0,1 0 0,0 0 0,6 11 0,-5-12 0,12 32 0,20 66 0,-31-92 0,0 0 0,1-1 0,13 23 0,8 17 0,-21-37 0,-4-8 0,0-1 0,1 0 0,0 1 0,0-1 0,5 8 0,-7-13 0,0 0 0,0 0 0,0 0 0,0 0 0,0 0 0,0 0 0,0 0 0,1 0 0,-1-1 0,0 1 0,0 0 0,1-1 0,-1 1 0,0-1 0,1 1 0,-1-1 0,1 0 0,-1 0 0,1 1 0,-1-1 0,0 0 0,1 0 0,-1-1 0,1 1 0,-1 0 0,1 0 0,-1-1 0,0 1 0,1 0 0,-1-1 0,2 0 0,10-6 0,0-1 0,-1 0 0,0 0 0,19-19 0,-2 2 0,614-436-750,-474 347 657,-80 54-1132,-25 19-4898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40:38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24575,'512'36'0,"-255"-16"0,-239-19 0,131 14 0,-70-6 0,-35-3 0,87 25 0,-110-25 0,39 7 0,0-2 0,98 4 0,217-12 0,-203-5 0,893 3 0,-1014 1 0,-1 3 0,67 15 0,-65-9 0,105 6 0,426-17 0,-259-1 0,644 1 0,-604 14 0,27 1 0,-346-16 0,83 11 0,-8 2 0,1-5 0,157-11 0,-103-8 0,59-2 0,-150 13 0,180-9 0,309-4 0,-181 11 0,-245-12-1110,-142 15 855,31-5-6571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48:13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24575,'1160'0'0,"-1098"-3"0,120-22 0,-89 9 0,36-2 0,230-3 0,280 22-1365,-612-1-5461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48:15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24575,'9'0'0,"12"0"0,13 0 0,4 0 0,5 0 0,5 0 0,-6 0-8191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48:15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24575,'0'4'0,"5"3"0,1 3 0,5 6 0,4 4 0,1 8 0,1 4 0,-1 2 0,-5-2 0,-2-9 0,-9-10 0,-9-7 0,-7-4 0,-6-2 0,-4-2 0,-1 0 0,3 0-8191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48:17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24575,'48'0'0,"-4"-1"0,1 2 0,59 9 0,-22 5 0,182 28 0,-185-34 0,112-2 0,-172-7 0,25-1 0,0 1 0,66 10 0,-44 0 0,88 0 0,70-11 0,-87-1 0,613 2 0,-721-2 0,0-1 0,-1-1 0,54-15 0,-53 10 0,0 3 0,1 0 0,42-2 0,-14 4 0,-1-3 0,96-23 0,-147 29 0,32-5-44,0 1-1,1 3 0,59 3 1,-46 0-1143,-25-1-5639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49:41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24575,'29'-2'0,"0"-1"0,0-2 0,29-8 0,-2 1 0,4 2 0,98-2 0,63 13 0,-81 1 0,4809-3 0,-4889-1 0,78-15 0,-94 11 0,28-7 0,-38 7 0,65-5 0,310 12-1365,-386-1-5461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50:34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1803 932 24575,'-2'-1'0,"0"1"0,0-1 0,0 1 0,0-1 0,0 0 0,0 0 0,0 0 0,-3-2 0,-11-4 0,-163-60 0,160 59 0,-12-2 0,0 1 0,0 2 0,0 1 0,-52-4 0,39 6 0,-319-32 0,154 17 0,-245-6 0,296 20 0,147 5 0,0-1 0,1 0 0,-1-1 0,-13-3 0,21 4 0,1 0 0,-1 0 0,1 0 0,-1 0 0,1-1 0,-1 1 0,1-1 0,0 1 0,0-1 0,0 0 0,0 0 0,0 0 0,0 0 0,0 0 0,1 0 0,-1 0 0,1-1 0,-1 1 0,1-1 0,0 1 0,-1-4 0,-5-26 0,2 0 0,2-1 0,-1-49 0,4 47 0,-3-190 0,3 220 0,0-1 0,1 1 0,0-1 0,0 0 0,0 1 0,0-1 0,1 1 0,0 0 0,0-1 0,1 1 0,-1 0 0,1 0 0,0 1 0,1-1 0,-1 0 0,1 1 0,0 0 0,0 0 0,0 0 0,0 1 0,1-1 0,-1 1 0,1 0 0,0 0 0,0 0 0,0 1 0,11-4 0,8-2 0,0 1 0,1 2 0,-1 0 0,39-3 0,106 4 0,-130 3 0,176 4 0,109-2 0,-215-15 0,-3 1 0,63 12 0,108-9 0,-86-5 0,218 11 0,-214 6 0,284 9 0,276 6 0,-609-11 0,214 38 0,-144-13 0,289 34-229,422 47-352,-878-107 581,-11-3 0,58 13 0,-92-14-1,-1 0 1,1 0-1,-1 0 0,1 0 1,-1 1-1,1-1 0,-1 1 1,0 0-1,0 0 1,0 0-1,0 0 0,0 1 1,0-1-1,0 1 0,-1-1 1,1 1-1,2 5 0,-3-4 13,0 1-1,-1-1 0,0 1 0,0-1 1,0 1-1,0-1 0,-1 1 1,1 0-1,-1-1 0,0 1 1,-1 0-1,-1 8 0,-7 45 187,0 0 41,-4 84-1,8-30-238,3-98 0,0 0 0,-1 0 0,0-1 0,-1 0 0,-1 0 0,-7 15 0,10-25 0,0 0 0,0 0 0,0 0 0,-1-1 0,1 1 0,-1-1 0,1 1 0,-1-1 0,0 0 0,0 0 0,0 0 0,-1-1 0,1 1 0,0-1 0,-1 0 0,1 0 0,0 0 0,-1 0 0,-6 1 0,-8-1 0,1 0 0,-34-2 0,24 0 0,-555-30 0,231 8 0,-282 16 0,381 9 0,-2083-2-1365,2305 0-5461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50:56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24575,'683'0'0,"-461"-17"0,-150 10 0,18-3 0,214-11 0,537 22-1365,-813-1-5461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8:3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0 24575,'4'5'0,"-1"0"0,0 0 0,0 0 0,0 1 0,-1-1 0,0 1 0,0-1 0,0 1 0,-1 0 0,0 0 0,1 6 0,1 2 0,9 44 0,-4 0 0,-1 1 0,-2 83 0,-6-126 0,-1 1 0,0-1 0,-1 0 0,-1 0 0,0 0 0,-1 0 0,-1-1 0,0 0 0,-1 0 0,-18 27 0,12-24 0,0-1 0,-1-1 0,-1 0 0,0 0 0,-1-2 0,-1 0 0,-33 21 0,-48 20-1365,58-36-5461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3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24575,'0'-5'0,"5"-2"0,13 6 0,24 8 0,26 8 0,17 2 0,4 3 0,-6-2 0,-14-4 0,-17-5-8191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50:58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0 24575,'-2'12'0,"0"-1"0,0 0 0,-1 0 0,0-1 0,-1 1 0,-10 19 0,7-14 0,-69 179 0,52-128 0,15-36 0,1 0 0,2 1 0,1 0 0,2 0 0,0 34 0,-4 31 0,-4 20 0,-28 208 0,28-247 0,0 97 0,12 80 0,1-101 0,-2-138 0,0 0 0,1 1 0,1-1 0,0 0 0,1 0 0,1 0 0,0 0 0,13 28 0,-14-38 0,19 41 0,2 0 0,40 58 0,-50-88-1365,-1-5-5461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51:33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625 1 24575,'-24'1'0,"1"1"0,0 0 0,0 2 0,0 1 0,-23 8 0,-103 45 0,133-51 0,7-3 0,-128 60 0,115-53 0,1 2 0,1 0 0,0 1 0,-19 18 0,36-29 0,0-1 0,0 1 0,0 1 0,1-1 0,-1 0 0,1 1 0,0-1 0,0 1 0,0 0 0,-2 5 0,4-8 0,0 1 0,-1-1 0,1 1 0,0 0 0,0-1 0,0 1 0,0-1 0,1 1 0,-1-1 0,0 1 0,1-1 0,-1 1 0,1-1 0,-1 1 0,1-1 0,0 1 0,-1-1 0,1 0 0,0 1 0,0-1 0,0 0 0,0 0 0,0 0 0,1 0 0,-1 0 0,0 0 0,0 0 0,1 0 0,1 1 0,4 2 0,0 0 0,0-1 0,1 0 0,-1 0 0,1-1 0,0 1 0,14 1 0,60 1 0,-55-4 0,334-3 0,-353 2-76,1-1 1,-1 0-1,1-1 0,-1 0 0,1 0 0,-1-1 0,0 0 0,0-1 1,0 1-1,-1-1 0,1-1 0,-1 0 0,0 0 0,0 0 1,-1-1-1,1 0 0,7-9 0,-2-1-6750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1:51:34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24575,'0'5'0,"4"6"0,7 11 0,1 5 0,3 9 0,0 6 0,-4 2 0,-3 7 0,-3 12 0,-2 11 0,-7 1 0,-7-2 0,-1-9 0,0-11 0,-1-10 0,1-12-8191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11:31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3988 931 24575,'-11'1'0,"-1"0"0,0 1 0,1 0 0,-14 5 0,-10 2 0,-270 41 0,207-41 0,-141-6 0,148-4 0,-673 0 0,548 15 0,23 0 0,-463-13 0,315-2 0,318 1 0,3 0 0,0 0 0,0-1 0,0-1 0,-28-6 0,12 1 0,-1 1 0,0 2 0,0 2 0,-46 2 0,-69-4 0,107 0 0,17 3 0,0-2 0,0-1 0,-29-9 0,47 10 0,0-1 0,1-1 0,-1 1 0,1-2 0,0 1 0,0-1 0,1 0 0,0-1 0,0 0 0,0-1 0,1 1 0,-7-10 0,3 0 0,0 1 0,1-1 0,1-1 0,0 0 0,-8-26 0,16 41 0,-9-24 0,1-1 0,1 0 0,1 0 0,-5-53 0,10 55 0,-9-39 0,6 40 0,-3-47 0,7 61 0,1-1 0,1 1 0,0 0 0,0 0 0,1 0 0,7-21 0,-8 28 0,1 0 0,0 0 0,0 0 0,0 1 0,1-1 0,-1 1 0,1-1 0,-1 1 0,1 0 0,0 0 0,1 0 0,-1 0 0,0 1 0,1-1 0,0 1 0,-1 0 0,1 0 0,0 0 0,0 1 0,0-1 0,5 0 0,179-44 0,-91 30 0,28-8 0,-88 16 0,0 1 0,64-3 0,77 9 0,-116 1 0,0 1 0,276-11 0,6-18 0,-257 22 0,367-4 0,-397 10 0,-10-2 0,53-9 0,14-1 0,171 9 0,100-7 0,308-9 0,-483 21 0,1413-2 0,-1587 1 0,55 11 0,8 0 0,365-8 0,-258-5 0,1186 1 0,-1018 14 0,-6 1 0,-263-17 0,91 3 0,-173 2 0,36 7 0,-39-5 0,1-1 0,24 0 0,41-3 0,50 2 0,-118-1 0,0 0 0,0 2 0,0 0 0,-1 1 0,26 11 0,-32-10 0,-1 0 0,-1 1 0,1 0 0,-1 0 0,-1 1 0,9 10 0,-5-6 0,1 2 0,-1 0 0,-1 1 0,0 0 0,-1 1 0,-1 0 0,0 0 0,8 24 0,34 127 0,-40-127 0,7 24 0,-7-33 0,-3 1 0,0 1 0,-2 0 0,2 33 0,-8-64 0,0 0 0,0 1 0,0-1 0,-1 0 0,1 0 0,-1 1 0,0-1 0,1 0 0,-1 0 0,0 0 0,0 0 0,0 0 0,-1 0 0,1 0 0,0 0 0,-1-1 0,1 1 0,-1 0 0,0-1 0,1 1 0,-1-1 0,0 0 0,0 1 0,0-1 0,0 0 0,-4 1 0,-5 3 0,-1-2 0,1 0 0,-1 0 0,-13 1 0,-6 1 0,-86 28 0,-58 11 0,150-39 0,-471 67 0,-238-34 0,-274-40 0,661 30 0,80-2 0,-94-21 0,-52 2 0,-352 9 0,552-29 0,-67-1 0,-107-4 0,293 11 0,-85-13-1365,141 15-5461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12:35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4018 933 24575,'-1'-1'0,"1"0"0,0 0 0,0 0 0,-1 0 0,1 0 0,-1 0 0,1 1 0,-1-1 0,1 0 0,-1 0 0,1 0 0,-1 1 0,0-1 0,1 0 0,-1 1 0,0-1 0,0 0 0,1 1 0,-1-1 0,0 1 0,0-1 0,0 1 0,0 0 0,0-1 0,0 1 0,-2-1 0,-28-5 0,28 6 0,-24-1 0,-1 1 0,1 1 0,0 1 0,0 2 0,0 1 0,-28 8 0,12-3 0,-53 6 0,0-3 0,-19 1 0,-122 13 0,-42 1 0,-489-24 0,402-7 0,75 5 0,-320-4 0,534-1 0,-86-15 0,156 17 0,0-1 0,0 1 0,0-2 0,0 1 0,0-1 0,0 0 0,1 0 0,0-1 0,-1 0 0,-5-5 0,0-2 0,-1-1 0,-19-26 0,23 27 0,4 6 0,1 1 0,-1 0 0,0 0 0,0 0 0,0 1 0,-1 0 0,-11-6 0,11 7 0,0-1 0,0 0 0,0-1 0,1 0 0,-1 0 0,1 0 0,-7-7 0,1-1 0,-5-8 0,0 1 0,-2 1 0,-1 1 0,-35-27 0,45 38 0,0-2 0,0 1 0,1-1 0,-13-15 0,-15-16 0,-22-19 0,52 52 0,0 1 0,1-1 0,-1 0 0,1-1 0,1 1 0,-1-1 0,1 0 0,0 0 0,1-1 0,0 1 0,0-1 0,1 1 0,-3-13 0,2 4 0,0-1 0,2-1 0,0 1 0,0 0 0,4-22 0,-2 33 0,0 1 0,0-1 0,1 1 0,0-1 0,0 1 0,0 0 0,1-1 0,-1 1 0,1 1 0,1-1 0,-1 0 0,1 1 0,-1-1 0,1 1 0,1 0 0,-1 0 0,0 1 0,1 0 0,0-1 0,9-4 0,9-2 0,-1 0 0,2 1 0,36-8 0,-50 14 0,56-13 0,96-9 0,-117 17 0,60-18 0,-10 3 0,75-2 0,-38 8 0,-62 8 0,22-3 0,-54 5 0,0 1 0,50 0 0,78 7 0,-58 1 0,41-3 0,401 20 0,-393 12 0,-116-20 0,2-2 0,-1-3 0,73 4 0,185-2 0,171 12 0,2-21 0,-162-1 0,1553 2 0,-1596 23 0,-95-4 0,482-1 0,-217-13 0,1053 11 0,-1139-17 0,-345 2 0,0-1 0,0 1 0,0 1 0,-1-1 0,1 1 0,0 0 0,-1 0 0,1 1 0,-1 0 0,10 6 0,3 4 0,33 28 0,-18-12 0,22 10 0,-42-31 0,0 1 0,-1 0 0,0 2 0,-1-1 0,0 1 0,21 25 0,-12-2 0,-1 1 0,-1 0 0,-2 1 0,-2 1 0,18 65 0,-28-75 0,-1 0 0,-1 0 0,-1 1 0,-1-1 0,-2 1 0,-4 27 0,4-50 0,0 0 0,0 0 0,0 0 0,0-1 0,-1 1 0,0-1 0,0 1 0,0-1 0,-1 0 0,1 0 0,-1 0 0,0 0 0,0 0 0,-1 0 0,1-1 0,-1 0 0,1 0 0,-1 0 0,-7 4 0,-5 2 0,-1 0 0,-1-2 0,-32 10 0,12-4 0,-357 102 0,329-98 0,-2 0 0,-2-3 0,1-4 0,-2-2 0,-92-2 0,127-7 0,1 2 0,-60 9 0,19 0 0,0-4 0,-123-4 0,102-3 0,-59-13 0,13 0 0,-629 12 0,396 4 0,-1243-2 0,1182-28 0,128 3 0,156 10 0,89 7 0,-71 1 0,99 7 0,-27 1 0,-108-11 0,-408-61 0,362 47 0,163 9 338,39 10-906,0 1 1,-15-2-1,11 4-6258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6T02:15:39.8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1 194,'0'1,"0"0,1 0,-1-1,0 1,1 0,-1-1,0 1,1-1,-1 1,1 0,-1-1,1 1,-1-1,1 1,0-1,-1 1,1-1,-1 0,1 1,0-1,1 1,18 7,-18-8,25 8,0-2,0 0,35 1,87-1,-111-5,588 1,-305-4,-288 0,0-2,0-1,32-9,19-3,-29 8,538-78,-29 57,2 31,-180 2,-347-5,41-8,13 0,54 1,449-16,-558 23,61-10,-60 6,52-2,1087 8,-536 1,500-1,-1095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6T02:15:44.2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0 374,'1099'0,"-1062"1,62 12,-59-7,43 2,-31-7,1-3,-1-2,0-3,70-17,-87 17,44-4,-49 8,31-9,-44 7,1 2,21-2,-25 3,0 0,-1-1,1 0,-1-1,21-9,11-4,-25 12,0 1,31-3,4-1,9 0,1 2,89 4,-81 2,1042 18,-383-8,28 2,809 5,-1072-19,661 2,-1125-1,-1-3,43-9,-30 5,-26 4,-1-1,27-11,-27 9,0 0,26-4,106-26,-20 5,-60 16,-30 7,-1 1,1 1,41 0,-49 5,61-12,-47 6,-9 0,0-2,56-23,-53 18,-17 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6T02:15:50.0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0 221,'289'2,"320"-5,-496-4,159-30,-233 32,0 1,60 4,26-3,-58-9,-50 8,37-5,238 7,-145 4,1927-2,-2060 0,0-1,0 0,0-1,0 0,0-1,13-5,-12 4,0 0,1 2,17-2,30-5,67-30,-94 25,1 3,0 1,0 2,53-5,391 9,-247 7,362 13,-53-5,-372-12,2884 1,-2799 13,-122-4,511 56,-579-54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34:42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4918 941 24575,'-14'0'0,"-55"-1"0,1 4 0,-119 17 0,-60 38 0,207-46 0,25-7 0,-1-1 0,1 0 0,-1-1 0,-18 1 0,-182-3 0,105-3 0,68 0 0,0-2 0,-68-16 0,63 9 0,-78-5 0,67 13 0,-808-25 0,31 30 0,793 0 0,1 2 0,-72 17 0,-40 4 0,39-10 0,62-7 0,-69 1 0,-8-11 0,-106 3 0,140 12 0,63-7 0,-46 2 0,-269-9 0,342 1 0,0 0 0,0 0 0,0-1 0,0 0 0,0 0 0,0-1 0,1 1 0,-1-1 0,0 0 0,-6-4 0,5 1 0,0 0 0,1 0 0,0 0 0,0-1 0,0 1 0,1-2 0,-5-6 0,4 6 0,1-1 0,0 1 0,0-1 0,1 0 0,0-1 0,0 1 0,1-1 0,0 1 0,1-1 0,0 0 0,0 0 0,1 0 0,0 0 0,1-1 0,0 1 0,0 0 0,1 0 0,3-17 0,3 4 0,0 0 0,2 0 0,0 1 0,2 1 0,20-32 0,4-8 0,-24 41 0,23-28 0,-27 39 0,0-1 0,0 0 0,-1 0 0,0-1 0,-1 1 0,0-1 0,0-1 0,-1 1 0,-1-1 0,0 1 0,3-16 0,-5 3 0,0 15 0,-1 0 0,1-1 0,3-12 0,-3 18 0,0 0 0,0 0 0,1 1 0,-1-1 0,1 0 0,-1 1 0,1-1 0,0 1 0,0 0 0,0 0 0,0 0 0,0-1 0,0 2 0,4-3 0,3-2 0,0 1 0,0 1 0,0 0 0,1 0 0,0 1 0,15-3 0,66-7 0,-55 8 0,269-47 0,-130 40 0,-22 2 0,143-31 0,51-7 0,-179 32 0,196-27 0,-245 26 0,121 0 0,120 16 0,-211 2 0,1949 1 0,-2064 0 0,1 2 0,-1 1 0,61 18 0,-57-13 0,-18-4 0,0 1 0,-1 1 0,1 0 0,-1 2 0,-1 0 0,0 1 0,17 14 0,112 104 0,-105-89 0,-34-33 0,-1 0 0,-1 0 0,1 1 0,-1 0 0,-1 0 0,1 1 0,-2-1 0,1 1 0,3 10 0,-4-6 0,0 0 0,-1 0 0,-1 1 0,0-1 0,-1 1 0,-1 13 0,1-18 0,-1 9 0,-1 1 0,-4 32 0,4-45 0,-1 0 0,1 0 0,-1 0 0,-1 0 0,1 0 0,-1 0 0,0-1 0,0 0 0,-1 1 0,0-1 0,0 0 0,-5 5 0,-29 27 0,-78 70 0,101-96 0,0 0 0,0-1 0,-1-1 0,-1 0 0,1-1 0,-29 8 0,17-8 0,0-2 0,-1-1 0,-42 1 0,-90-6 0,94-1 0,-19-3 0,-110-21 0,117 12 0,-142-4 0,141 18-1365,57-1-5461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34:56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250 556 24575,'1293'0'0,"-949"-28"0,11 0 0,-324 27 0,-1-2 0,31-6 0,39-4 0,179 13 0,19-1 0,-124-17 0,-126 12 0,-17 0 0,-1 0 0,30-12 0,28-5 0,84-6 0,-145 27 0,-1 1 0,1 1 0,-1 1 0,42 8 0,-54-7 0,6 2 0,1 0 0,-1 1 0,0 1 0,28 12 0,-9 1 0,1-2 0,1-2 0,0-2 0,61 11 0,-53-12 0,-33-7 0,0-1 0,19 2 0,-17-3 0,0 1 0,0 0 0,32 13 0,-34-10 0,1-2 0,0 0 0,0 0 0,29 2 0,5-5 0,-32-3 0,1 2 0,-1 1 0,28 5 0,-11 0 0,0-1 0,0-2 0,1-2 0,-1-1 0,72-8 0,24-18 0,-83 15 0,82-8 0,41 19 0,32-2 0,-201 1 0,1-1 0,0 1 0,0-1 0,-1 1 0,1-1 0,0 0 0,-1-1 0,1 1 0,-1-1 0,0 1 0,1-1 0,-1 0 0,0 0 0,0 0 0,0-1 0,0 1 0,-1-1 0,5-4 0,-4 2 0,-1 0 0,1-1 0,-1 1 0,0 0 0,0-1 0,-1 0 0,0 1 0,0-1 0,0 0 0,0 1 0,-1-9 0,-5-183 0,5 195 0,-1-1 0,1 1 0,-1-1 0,1 1 0,-1-1 0,0 1 0,0-1 0,0 1 0,-1 0 0,1-1 0,0 1 0,-1 0 0,1 0 0,-1 0 0,0 0 0,0 0 0,0 1 0,0-1 0,0 0 0,0 1 0,0 0 0,0-1 0,-1 1 0,1 0 0,-1 0 0,1 0 0,-5 0 0,-5-2 0,0 1 0,-1 1 0,1 0 0,-20 1 0,16 1 0,-630 4 0,621-7 0,1 0 0,0-2 0,0-1 0,-31-10 0,29 7 0,-1 2 0,1 0 0,-31-2 0,40 6 0,-1-1 0,1-1 0,-1-1 0,1-1 0,0 0 0,-26-15 0,-41-13 0,18 16 0,-86-11 0,143 28 0,-59-7 0,0 4 0,-93 5 0,50 1 0,-564-2 0,627 2 0,-53 10 0,-33 1 0,75-11 0,-116 9 0,45 1 0,-215-6 0,195-8 0,96 5 0,-1 2 0,-61 14 0,-64 7 0,-19-6 0,129-12 0,-1-3 0,-92-6 0,54-1 0,41 2 0,-127-17 0,151 12 0,-1 2 0,-48 2 0,-40-2 0,114 0 0,-29-7 0,31 5 0,0 2 0,-21-3 0,-7 4 0,-74 4 0,114-1 0,1 0 0,0 1 0,-1-1 0,1 1 0,0 0 0,0 0 0,0 0 0,0 1 0,1-1 0,-1 1 0,0 0 0,1 0 0,0 0 0,0 0 0,0 1 0,0 0 0,0-1 0,1 1 0,0 0 0,-3 7 0,-2 2 0,2 1 0,-1-1 0,2 1 0,0 0 0,-2 18 0,5-26 0,0 1 0,1-1 0,-1 1 0,2-1 0,-1 1 0,1-1 0,0 1 0,0-1 0,0 1 0,1-1 0,0 0 0,1 0 0,-1 0 0,1 0 0,0 0 0,1 0 0,-1-1 0,1 0 0,0 0 0,9 9 0,6 2 0,1 0 0,0-2 0,0 0 0,31 14 0,31 22 0,-59-33 0,-4-3 0,35 21 0,-45-31 0,-1 0 0,1 0 0,0-1 0,0 0 0,0-1 0,0 0 0,16 1 0,2-1-1365,-3-2-5461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4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24575,'0'5'0,"0"13"0,-6 19 0,-1 13 0,0 9 0,-4 0 0,0-5 0,2-7 0,2-5 0,3-11-8191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37:16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6439 859 24575,'-937'0'0,"867"0"0,1 4 0,-133 24 0,122-10 0,-1-4 0,-83 4 0,141-16 0,-40 9 0,-10 1 0,-16 3 0,63-9 0,0-2 0,-33 3 0,-38-8 0,59-1 0,-1 2 0,1 1 0,-54 10 0,41-3 0,0-2 0,0-3 0,-56-3 0,91 0 0,-7 1 0,-1 1 0,-36 8 0,32-4 0,-35 2 0,-325-6 0,201-4 0,138 0 0,-57-10 0,-38-2 0,-47-2 0,102 7 0,-17-2 0,-76-6 0,-233-16 0,219 14 0,-214 13 0,237 8 0,-467-2 0,622-1 0,0-1 0,0-1 0,-21-5 0,18 3 0,-37-4 0,49 9 0,0-1 0,0-1 0,0 1 0,1-1 0,-1-1 0,-11-4 0,15 5 0,1 0 0,0-1 0,1 1 0,-1-1 0,0 0 0,1 1 0,-1-2 0,1 1 0,0 0 0,0-1 0,0 1 0,1-1 0,-1 0 0,-2-7 0,-22-49 0,-31-64 0,51 110 0,0-1 0,2 1 0,0-1 0,0-1 0,-2-16 0,6 22 0,-1-1 0,1 1 0,1 0 0,0-1 0,1 1 0,0 0 0,0-1 0,5-17 0,-4 23 0,1 0 0,0 0 0,-1 0 0,2 1 0,-1-1 0,0 1 0,1 0 0,0 0 0,0 0 0,0 0 0,0 1 0,1 0 0,-1 0 0,1 0 0,0 0 0,0 1 0,10-4 0,4-1 0,0 2 0,0 0 0,32-4 0,452-31 0,-172 19 0,-2-24 0,-230 28 0,112-6 0,98 16 0,232-34 0,-380 29 0,188 10 0,-166 4 0,390-2 0,-406-13 0,-34 0 0,-51 6 0,83-19 0,-53 7 0,-60 11 0,17-3 0,98-3 0,-91 14 0,294 3 0,-319 1 0,77 19 0,-79-13 0,87 7 0,58-3 0,64 1 0,-231-13 0,0 2 0,0 0 0,-1 2 0,1 1 0,45 20 0,3-2 0,-42-15 0,-1-2 0,1-2 0,1-1 0,56 2 0,-81-7 0,0 1 0,0 0 0,-1 0 0,1 1 0,0 0 0,-1 1 0,0 0 0,1 0 0,-1 1 0,0 0 0,-1 0 0,1 1 0,-1 0 0,0 0 0,0 1 0,0 0 0,-1 0 0,0 0 0,0 1 0,-1 0 0,0 0 0,0 1 0,0-1 0,-1 1 0,0 0 0,-1 0 0,4 10 0,8 29 0,17 94 0,-28-109 0,-1 0 0,-1 0 0,-1 0 0,-5 34 0,4-62 0,-1 1 0,1 0 0,-1 0 0,-1 0 0,1-1 0,-1 1 0,1-1 0,-1 1 0,-1-1 0,1 0 0,-1 0 0,1 0 0,-1 0 0,0 0 0,-1 0 0,1-1 0,-1 1 0,-3 2 0,0-2 0,1-1 0,-1 1 0,0-1 0,0-1 0,0 1 0,0-1 0,0-1 0,0 1 0,0-1 0,-1 0 0,-8-1 0,-136-1 162,85 0-1689,20 0-5299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43:27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24575,'0'5'0,"5"1"0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43:2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24575,'944'0'0,"-925"1"0,0 1 0,0 0 0,-1 1 0,1 1 0,-1 1 0,27 11 0,100 55 0,-131-64 0,0-1 0,0 0 0,0-2 0,1 1 0,0-2 0,0 0 0,24 2 0,112-5 0,-78-3 0,11-1 0,0-3 0,145-33 0,-126 11-1365,-83 26-5461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43:31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24575,'48'0'0,"262"-10"0,-116-10 0,213-19 0,5 23 0,-406 15-227,1 2-1,-1-1 1,1 1-1,-1-1 1,13 5-1,-6 1-6598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43:32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24575,'0'2'0,"0"0"0,0 0 0,1 0 0,-1-1 0,0 1 0,1 0 0,0 0 0,-1-1 0,1 1 0,0 0 0,0-1 0,0 1 0,0-1 0,0 1 0,1-1 0,-1 0 0,0 1 0,1-1 0,-1 0 0,1 0 0,-1 0 0,1 0 0,-1 0 0,1 0 0,3 1 0,5 1 0,0 1 0,0-2 0,16 3 0,-8-1 0,61 9 0,134 6 0,-103-12 0,430 36 0,-338-22 0,-174-17 0,56 8 0,-37-4 0,63 2 0,142-11-1365,-229 1-5461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50:48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24575,'5'0'0,"6"0"0,6-5 0,0-6 0,2-1 0,2-3 0,-2-4 0,0 1 0,-3 0 0,0 2 0,3-1 0,2 3 0,3 3 0,-4 0 0,1 1 0,0 2 0,-2 3-8191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50:5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534 0 24575,'-9'14'0,"-22"28"0,-21 22 0,-18 22 0,-18 6 0,2 2 0,6-10 0,13-20 0,17-20-8191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2:50:5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24575,'7'1'0,"-1"1"0,1 0 0,-1 0 0,1 0 0,-1 1 0,0 0 0,0 0 0,10 8 0,6 2 0,-10-6 0,-1-1 0,1-1 0,1 0 0,-1 0 0,1-2 0,-1 1 0,1-2 0,0 1 0,14-1 0,365-1 0,-187-3 0,-31 3-155,201 27 1,178 61-846,15 2 452,420-15 548,-867-67 488,14 1 572,1112-9-693,-617-2-425,45-54-648,-349 19 133,639-12-1059,8 46 1269,-737 4 251,470-44 258,-590 34 1329,150 8 0,105 28-1654,-255-17-717,-39-5-5930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04:09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24575,'557'0'0,"-545"1"0,0 0 0,0 1 0,0 0 0,0 1 0,-1 0 0,0 1 0,1 0 0,-1 1 0,11 7 0,-7-7 0,0 0 0,1 0 0,-1-1 0,1-1 0,30 1 0,-3 2 0,49 5 0,52 10 0,14 6 0,-99-19 0,1-4 0,107-4 0,-63-2 0,2121 2-1533,-1734-18 1486,-346 10 1151,229 5-641,-194 5-450,50-16-13,-31 0 0,-158 14 0,0 1 0,76 13 0,27 16 0,-33-6 0,167 15 0,252-34 0,-293-7 0,-79-10 0,-45 2 0,367 4 0,-469 6 0,4-1 0,0-1 0,0 0 0,25-7 0,-22 4 0,0 2 0,20-3 0,-4 3 0,52-11 0,-49 8 0,0 2 0,0 2 0,39 1 0,47-2 0,55-16-1365,-150 16-5461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04:14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12078 0 24575,'-55'1'0,"-1"2"0,1 2 0,-1 2 0,2 3 0,-89 29 0,115-32 0,-48 8 0,55-12 0,1 0 0,0 2 0,1 0 0,-1 1 0,-21 10 0,-2 3 0,-51 16 0,22-10 0,54-19 0,0-1 0,0-1 0,-21 2 0,-17 3 0,16-3 0,0-1 0,-1-2 0,-56-3 0,-38 2 0,-19 23 0,-239-20 0,225-8 0,-1081 3 0,863-33 0,247 16 0,-229-28 0,252 27 0,49 6 0,-103-4 0,34 3 0,-4 0 0,-49 15 0,-128-3 0,188-12 0,-18-1 0,57 13 0,36 1 0,-87-11 0,65 1 0,-84 0 0,-80 11 0,86 1 0,54-2 0,-513-16 0,10 4 0,385 13 0,140-2 0,-92 3 0,56 15 0,69-10 0,-246 56 0,91-17 0,179-41 0,1 2 0,-22 8 0,25-7 0,0-2 0,-1 0 0,-26 4 0,-8 0 0,-81 27 0,37-9 0,63-22 0,1-2 0,-1-1 0,0-1 0,-50-5 0,17 1 0,12 1 0,22 0 0,0 0 0,1 2 0,-1 2 0,-37 7 0,36-3 0,0-1 0,-60 1 0,-71-8 0,58-1 0,-250 18 0,-185-4 0,361-13 0,158-1 0,1 0 0,-1-2 0,-29-7 0,9 1 0,-36-8 0,1-4 0,-117-48 0,126 43-1365,51 17-5461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4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24575,'5'0'0,"13"0"0,13 0 0,22 0 0,19 0 0,23-5 0,11-2 0,4 0 0,-13 1 0,-16 2 0,-23 2-8191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09:18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 0 24575,'-3'1'0,"-1"0"0,1 0 0,-1 0 0,1 0 0,0 0 0,-1 1 0,1 0 0,0-1 0,0 1 0,-5 4 0,-5 3 0,-121 77 0,113-70 0,1 0 0,0 1 0,1 1 0,-18 23 0,31-33 0,0 0 0,1 0 0,-1 0 0,1 1 0,1 0 0,0 0 0,0 0 0,1 0 0,0 1 0,-2 11 0,-35 321 0,32-248 0,-3 460 0,13-348 0,0-159 0,1-1 0,13 62 0,30 88 0,-20-95 0,-24-92 0,0 3 0,2 0 0,-1-1 0,8 18 0,-9-25 0,1 0 0,-1-1 0,0 1 0,1-1 0,0 0 0,0 1 0,0-1 0,0 0 0,1-1 0,-1 1 0,1-1 0,-1 1 0,7 2 0,26 9 108,0-1-1,51 12 1,35 11-1796,-91-23-5138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09:40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15:23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24575,'286'15'0,"16"-1"0,-188-13 0,101-3 0,-174-4 0,0-1 0,0-2 0,43-16 0,31-7 0,-74 22 0,-14 3 0,48-7 0,-50 11 0,28-8 0,-31 6 0,44-5 0,266 8 0,-168 4 0,-153-2 0,7 0 0,-1 0 0,0 1 0,1 1 0,28 6 0,19 8 0,129 15 0,-132-19 0,-42-7 0,37 3 0,-21-5 0,0 3 0,-1 0 0,52 18 0,-63-18 0,0-1 0,0-1 0,42 2 0,76-7 0,-53-2 0,784 3 0,-834-2 0,-1-2 0,44-10 0,-49 8 0,244-50 0,-225 43 0,-34 9 0,-1 0 0,35-4 0,71-6 0,-75 7 0,56-1 0,459 9 0,-551-1 0,0 1 0,0 0 0,0 1 0,0 0 0,0 1 0,0 0 0,18 9 0,-13-4 0,-1 1 0,0 0 0,0 2 0,18 15 0,-20-16 0,2 0 0,-1-1 0,1-1 0,1 0 0,0-1 0,0-1 0,0-1 0,0 0 0,1-1 0,0-1 0,21 1 0,181-2 195,-113-4-1755,-83 2-5266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15:44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24575,'5'0'0,"6"0"0,6 0 0,5 0 0,3 0 0,2 0 0,2 0 0,0 0 0,-1 0 0,-4 0-8191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15:4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24575,'4'0'0,"7"0"0,15 0 0,13 0 0,9 0 0,1 0 0,2 0 0,1 0 0,-3 0 0,-5 0 0,-6 0 0,-5 0 0,-7 0-8191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15:5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24575,'4'0'0,"7"0"0,6 0 0,5 0 0,3 0 0,2 0 0,1 0 0,1 0 0,0 0 0,-1 0 0,1 0 0,-6 0 0,-1 0 0,-5 0-8191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15:57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24575,'16'0'0,"25"1"0,0-2 0,0-1 0,0-3 0,45-10 0,-48 3 0,39-18 0,15-5 0,-87 33-114,1 1 1,-1-1-1,0 1 0,1 1 0,-1-1 1,1 1-1,-1 0 0,0 0 0,1 1 1,-1-1-1,7 3 0,5 2-6712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16:0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24575,'5'0'0,"1"5"0,5 1 0,0 5 0,3 0 0,4-2 0,3-2 0,4-3 0,1-1 0,1-2 0,2-6 0,-1-6 0,0-1 0,1 1 0,-6 2-8191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16:03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24575,'5'0'0,"1"5"0,5 1 0,5 0 0,4-1 0,9-1 0,3-2 0,2-1 0,4-1 0,0 0 0,-1 0 0,-3 0 0,-2 0 0,-7-1-8191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16:48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24575,'198'14'0,"-105"-5"0,37 2 0,284 13 0,-376-23 0,64 11 0,-62-6 0,52 1 0,-18-7 0,112-17 0,-85 8 0,172 6 0,-139 5 0,478-2 0,-579 2 0,0 1 0,33 8 0,-16-2 0,18 3 0,-34-5 0,-1-2 0,37 2 0,469-7 0,-247-1 0,-168-1 0,136 4 0,-153 11 0,12 1 0,328-11 0,-228-5 0,716 2 0,-781 13 0,-20 0 0,466-11 0,-307-4 0,142 2 0,-276 14 0,-42-2 0,193-10 0,2 0 0,-127 25 0,-126-16 0,94 6 0,244-17 240,-178-2-1845,-195 2-5221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4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24575,'5'11'0,"13"24"0,7 33 0,6 20 0,3 1 0,-5-5 0,-2-11 0,-6-18-8191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18:32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24575,'506'0'0,"-438"4"0,113 20 0,26 2 0,-111-23 0,-30-2 0,82 13 0,-73-6 0,0-3 0,99-6 0,-56-1 0,1651 2 0,-1734 1 0,56 11 0,5 0 0,322-7 0,-232-7 0,235 2 0,-389 2 0,63 10 0,-59-5 0,44 1 0,57-10 0,55 4 0,-169 2-1365,-5 2-5461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19:11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24575,'379'-2'0,"389"5"0,-693 2 0,139 27 0,-174-24 0,145 13 0,-102-11 0,-1-4 0,131-6 0,-85-2 0,565 2 0,-642 3 0,55 8 0,34 3 0,463-12 0,-309-4 0,-293 2 0,27 0 0,-1 1 0,1 1 0,34 7 0,-46-6 0,176 49 0,-174-47 0,-1 0 0,0-2 0,1 0 0,29 1 0,76-5 0,-48-1 0,-26 1 0,67 2 0,-94 3-1365,-4 3-5461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03:19:14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24575,'5'0'0,"6"4"0,2 7 0,7 6 0,5 0 0,4-3 0,0 1 0,1-1 0,0-5 0,4-2 0,1-3 0,-1-3 0,-1 0 0,-2-2 0,-5 1-8191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4:35:27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4893 958 24575,'-1225'0'0,"1197"1"0,-1 1 0,0 2 0,1 1 0,0 1 0,0 2 0,0 0 0,1 2 0,-26 14 0,35-18 0,1 0 0,-1-2 0,0 0 0,-1 0 0,1-2 0,-1 0 0,-21-2 0,-6 2 0,28 1 0,0 0 0,1 1 0,0 1 0,0 0 0,-17 8 0,-38 12 0,33-14 0,21-5 0,0-1 0,-34 4 0,25-5 0,-34 9 0,36-7 0,0-2 0,-25 3 0,14-6 0,5 1 0,-60 9 0,31-2 0,1-3 0,-1-2 0,-63-4 0,106 0 0,0 1 0,-1 1 0,1 0 0,-25 7 0,-25 4 0,-30 4 0,63-10 0,-54 4 0,52-9 0,16-2 0,1 1 0,-1 1 0,-32 7 0,23-2 0,1-2 0,-1 0 0,-35-1 0,-89-4 0,63-2 0,-863 2 0,948 0 0,-1 0 0,0 0 0,1 0 0,-1-1 0,1 0 0,-1 0 0,1 0 0,-1-1 0,1 0 0,0 0 0,0 0 0,0 0 0,0-1 0,0 0 0,0 0 0,1-1 0,-1 1 0,-3-5 0,-34-31 0,27 26 0,1-1 0,0 0 0,-21-29 0,25 28 0,4 7 0,0 0 0,0-1 0,1 0 0,0 0 0,1 0 0,-1-1 0,2 0 0,0 0 0,0 0 0,-1-11 0,-12-62 0,10 55 0,-5-51 0,10 74 0,-1-21 0,1-1 0,1 1 0,1-1 0,2 1 0,9-46 0,-10 61 0,0 0 0,-1 0 0,-1 0 0,1 0 0,-2 0 0,0 0 0,0 0 0,-5-16 0,-1-29 0,3 4 0,6-86 0,-2 136 0,0-1 0,1 0 0,-1 1 0,0-1 0,1 1 0,0-1 0,0 1 0,0-1 0,0 1 0,0-1 0,0 1 0,0 0 0,1 0 0,-1 0 0,1 0 0,0 0 0,0 0 0,-1 0 0,1 0 0,0 1 0,5-4 0,-3 4 0,0-1 0,0 1 0,0 0 0,0 0 0,0 1 0,0-1 0,1 1 0,-1 0 0,0 0 0,0 0 0,0 0 0,8 3 0,141 18 0,-112-16 0,31 10 0,-51-10 0,0-1 0,27 3 0,150-7 0,11 1 0,-93 14 0,29 1 0,180-18 0,-211-12 0,9-1 0,-91 12 0,0-1 0,0-2 0,45-13 0,91-40 0,-124 42 0,-4 3 0,1 2 0,0 1 0,47-5 0,45-14 0,-94 20 0,78-11 0,-78 18 0,-7 1 0,50-10 0,-41 4 0,0 2 0,53-1 0,84 8 0,-71 2 0,-51-3 0,-1 3 0,1 3 0,100 23 0,-112-20 0,1-1 0,79 4 0,93-13 0,-91-1 0,269 2 0,-367 2 0,-1 1 0,37 8 0,-31-5 0,35 2 0,-29-7 0,27 2 0,-60-2 0,-1 0 0,1 0 0,-1 1 0,0-1 0,0 1 0,0 0 0,0 1 0,0-1 0,8 7 0,1 1 0,-1 1 0,-1 0 0,1 1 0,-2 1 0,11 14 0,-17-19 0,0 0 0,-1 0 0,0 1 0,0-1 0,-1 1 0,0 0 0,0 0 0,-1 0 0,0 0 0,1 16 0,-1 24 0,-8 94 0,3-129 0,-1 0 0,0 0 0,-1 0 0,-1-1 0,0 0 0,-1 0 0,-12 18 0,-2 5 0,-8 14 0,11-19 0,-20 44 0,33-60-227,-1-1-1,-1-1 1,0 1-1,-1-1 1,-15 19-1,8-17-6598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4:49:45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3940 69 24575,'-11'-1'0,"0"-1"0,0 0 0,0-1 0,0 0 0,0 0 0,1-1 0,-12-7 0,-37-11 0,33 16 0,0 1 0,1 2 0,-30-1 0,-80 6 0,49 0 0,-676-2 0,742 1 0,1 1 0,0 1 0,-26 7 0,22-4 0,-42 4 0,4-8 0,39-2 0,0 1 0,1 0 0,-1 2 0,0 1 0,1 0 0,-36 12 0,35-8 0,0-1 0,-1-1 0,0-1 0,0-1 0,-1-1 0,1-1 0,-44-2 0,47 0 0,0 2 0,1 1 0,-27 7 0,22-5 0,-39 4 0,-215-6 0,144-5 0,113 3 0,1 1 0,-1 1 0,-20 6 0,17-3 0,-40 3 0,-256-6 0,164-5 0,138 1 0,0 0 0,0-1 0,0-1 0,1-1 0,-1 0 0,1-1 0,0-1 0,0-1 0,-28-15 0,30 14 0,0 2 0,0 0 0,0 1 0,0 0 0,-1 1 0,0 1 0,-29-2 0,-117 5 0,76 3 0,-29-3-1365,102 0-5461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4:50:02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4:50:07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24575,'605'0'0,"-568"-1"0,67-14 0,17 0 0,30-2 0,23 0 0,352 16 0,-240 3 0,-253-1 0,66 13 0,-1 0 0,-2-9 0,65 7 0,-52-1 0,179-3 0,-227-5 0,105 18 0,-141-17 0,142 29 0,-107-21 0,70 8 0,-80-15 0,1 2 0,-1 2 0,0 3 0,72 26 0,-94-30 0,0-1 0,0-2 0,1-1 0,-1-1 0,46-2 0,38 4 0,12 8 0,513 32 0,560-47 0,-1146 1 0,0-3 0,96-20 0,99-41 0,-142 37 0,2 4 0,0 5 0,1 5 0,156-1 0,1089 18 0,-240-3 0,-1086-1 0,-1-1 0,1-2 0,0 0 0,-1-2 0,39-14 0,-36 12 0,0 2 0,1 0 0,58-3 0,90 10 0,-83 1 0,1510 0 0,-830-4 0,-591 18 0,-35-2 0,-105-10 0,0 1 0,48 11 0,81 31 0,-20-14 0,-31-8 0,222 38 0,-274-53 0,227 15 0,4-27 0,-106 0 0,129 2-1365,-296 0-5461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4:53:48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0 355 24575,'1090'0'0,"-1047"-1"0,-1-2 0,1-1 0,-1-3 0,-1-1 0,53-18 0,-80 21 0,1-2 0,-1 1 0,16-12 0,-20 12 0,0-1 0,1 2 0,0-1 0,0 2 0,0 0 0,20-5 0,25 1 0,-27 4 0,52-12 0,-37 4 0,1 2 0,0 3 0,68-4 0,140 12 0,-109 1 0,-139-2 0,37 0 0,1 1 0,63 11 0,-79-7 0,0 1 0,-1 2 0,0 0 0,35 17 0,75 44 0,-122-63 0,0-1 0,1-1 0,-1 0 0,1 0 0,0-1 0,27 1 0,96-6 0,-67-1 0,595 2 0,-647 1 0,0-2 0,-1 0 0,1-1 0,30-9 0,67-31 0,-103 37 0,16-4 0,52-11 0,-54 15 0,-1-1 0,41-16 0,-39 10 0,13-6 0,1 2 0,56-16 0,-73 27 0,9-3 0,0 1 0,71-6 0,-81 11 0,-1 0 0,0-2 0,0 0 0,33-13 0,-3 2 0,-21 9 0,0 2 0,1 2 0,-1 1 0,1 1 0,36 4 0,5-1 0,-12-3 0,51 2 0,-100 0 0,-1 0 0,1 1 0,0 1 0,-1 0 0,0 1 0,18 8 0,42 19 0,20 10 0,166 109 0,-205-125 0,-36-17 0,0 0 0,26 17 0,-32-19 0,0 0 0,1-1 0,0 0 0,0-1 0,0 0 0,1-1 0,0 0 0,-1-1 0,27 2 0,28 5 0,-6 4 0,-10-1 0,0-3 0,1-1 0,52 0 0,403-10-1365,-479 2-5461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4:54:04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24575,'23'1'0,"0"1"0,0 1 0,0 1 0,0 0 0,-1 2 0,29 11 0,-24-9 0,1-1 0,54 5 0,7 2 0,38 18 0,64 11 0,-140-38 0,-36-4 0,0 1 0,0-1 0,0 2 0,-1 0 0,19 7 0,8 6 0,1-3 0,0-1 0,84 12 0,-48-17 0,103-2 0,420-6 0,-574-1 0,0 0 0,47-12 0,-13 2 0,-20 3 0,0-2 0,53-21 0,-7 2 0,-67 24 0,0 2 0,0 0 0,1 1 0,23 0 0,86 6 0,-43 0 0,-1-4 0,82 3 0,-78 12 0,-58-8 0,37 3 0,63 7 0,8 1 0,94-16 95,-143-2-1555,-60 1-5366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4:54:06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24575,'1'1'0,"0"-1"0,1 1 0,-1-1 0,0 1 0,0 0 0,1-1 0,-1 1 0,0 0 0,0 0 0,0 0 0,0 0 0,0 0 0,0 0 0,0 0 0,0 0 0,-1 0 0,1 1 0,0-1 0,-1 0 0,1 0 0,-1 1 0,1-1 0,-1 0 0,1 2 0,1 2 0,27 68 0,-3 0 0,-3 1 0,16 96 0,19 234 0,-44-238 0,-6-64 0,-8-101 10,0 0 0,0 1 0,0-1 0,0 0 0,0 1 0,0-1 0,1 0 0,-1 0 0,1 0 0,-1 1 0,1-1 0,-1 0 0,1 0 0,0 0 0,-1 0 0,2 1 0,-1-1-4,-1-1 1,1 0 0,-1 0-1,1 0 1,-1 1 0,1-1-1,-1 0 1,1 0-1,-1 0 1,1 0 0,0 0-1,-1 0 1,1 0-1,-1 0 1,1 0 0,-1 0-1,1-1 1,-1 1-1,1 0 1,-1 0 0,1 0-1,-1-1 1,1 1-1,-1 0 1,1-1 0,4-3-342,0 0 0,0 0 0,-1-1 0,7-9 1,-10 14 301,30-42-6793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4:54:1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1 344 24575,'11'-1'0,"0"0"0,0-1 0,0 0 0,-1-1 0,1 0 0,19-9 0,6-2 0,507-168 0,-468 153 0,79-44 0,-136 64 0,-14 7 0,0 0 0,1 0 0,-1 1 0,1-1 0,-1 1 0,1 0 0,0 0 0,0 1 0,-1-1 0,1 1 0,0 0 0,0 1 0,0-1 0,-1 1 0,1 0 0,0 0 0,7 3 0,2 2 0,0 1 0,-1 1 0,0 0 0,14 12 0,12 7 0,241 139 0,-110-87 0,16 8 0,-182-84 0,138 72 0,-123-67 0,0 0 0,1-1 0,-1-2 0,1 0 0,37 5 0,-45-9 0,0 0 0,-1 2 0,1-1 0,0 1 0,-1 1 0,0 0 0,0 1 0,16 9 0,-7-4 0,1 0 0,0-1 0,0-2 0,1 0 0,35 6 0,-14-4 0,3 0 0,77 6 0,-60-12 0,-1-3 0,125-16 0,-139 8 0,-12 2 0,45-13 0,-41 6 0,1 2 0,-1 2 0,2 2 0,-1 1 0,52 1 0,352 6 0,-428-2 0,0 0 0,-1-2 0,27-7 0,26-4 0,-41 9 0,0-1 0,-1-1 0,1-2 0,47-22 0,-42 17 0,-15 8 0,1 0 0,0 1 0,30-3 0,-31 6 0,0-1 0,-1-1 0,1-1 0,23-9 0,-2-5 0,-24 10 0,0 2 0,0 0 0,1 1 0,0 0 0,0 2 0,0 0 0,31-4 0,37 8 0,-60 1 0,0 0 0,0-2 0,0-1 0,38-8 0,-31 3 0,1 1 0,0 2 0,33-1 0,98 7 0,-60 0 0,1230-2 0,-1302-2 0,-1-1 0,53-13 0,-36 7 0,117-25 0,40 3 0,-129 21 0,175-14 0,528 23 0,-351 3 0,-383-2 0,90-1 0,228 28 0,-107 17 0,136 20 0,-268-50 0,149-1 0,2504-17 0,-1567 5 0,-1202-1 0,23 0 0,-24 2 0,-15 4 0,-42 10-1365,-16 5-5461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4:55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4:55: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24575,'88'5'0,"168"30"0,-162-19 0,222 37 0,117 18 0,-375-65 0,97-2 0,-16-2 0,-105 2 0,-1 2 0,0 1 0,0 1 0,31 14 0,-27-10 0,0-1 0,64 11 0,-11-16 0,120-7 0,-81-2 0,-93 1 0,1-2 0,53-12 0,-50 8 0,-5-1 0,-1-1 0,0-2 0,44-22 0,49-18 0,-49 28 0,186-54 0,-235 71 0,9-3 0,1 2 0,73-5 0,4 14 0,43-2 0,-68-14 0,-61 9 0,38-4 0,252 8 0,-164 4 0,797-2 0,-933-2 0,1 0 0,0-2 0,-1 0 0,0-1 0,27-10 0,-25 7 0,0 1 0,0 2 0,1 0 0,24-2 0,29 5 0,-37 2 0,74-10 0,135-30 0,-169 32 0,1 3 0,0 3 0,120 14 0,234 53 0,-357-52 0,40 9 0,114 17 0,-165-31 0,103-1 0,-157-8 0,54-1 0,-1 3 0,75 11 0,141 27 0,-211-30 0,0-4 0,111-6 0,-70-1 0,1316 2 0,-1392 2 0,-1 2 0,-1 2 0,1 1 0,46 15 0,29 7 0,51 4 0,321 22 0,-360-51 0,33 0 0,171 28 0,-240-20 0,2-4 0,-1-4 0,169-14 0,-137-1 0,187-43 0,68-38 0,-334 83 0,1 2 0,80-4 0,83 13 0,-70 1 0,607-4 0,-717 1 0,0-2 0,0-1 0,-1-1 0,30-9 0,87-35 0,-46 15 0,-13 7 0,2 5 0,104-15 0,-113 30 0,121 6 0,-82 2 0,-79 0 0,0 1 0,0 1 0,0 3 0,0 0 0,-1 2 0,0 1 0,44 22 0,-62-27 0,1 0 0,-1-1 0,1-1 0,0 0 0,27 1 0,79-4 0,-59-2 0,668 1-1365,-703 1-5461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4:59:45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24575,'34'0'0,"37"1"0,108-14 0,47-19 0,-158 22 0,101-3 0,72 15 0,-83 0 0,1408-2 0,-1517 2 0,68 12 0,17 2 0,237-14 0,-191-4 0,1117 2 0,-1247 3 0,61 10 0,25 1 0,351-11 0,-248-5 0,1200 2 0,-1381-1 0,0-3 0,0-2 0,103-26 0,-127 25 0,-1 2 0,53-3 0,-46 6 0,50-10 0,-45 4 0,1 2 0,84 0 0,-109 5 0,1-1 0,38-9 0,-35 5 0,38-2 0,279 5 0,-177 5 0,-109-3 0,-28 0 0,0 0 0,0 2 0,0 1 0,46 10 0,-42-5-273,0-2 0,1 0 0,-1-3 0,40-1 0,-45-1-6553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5:00:56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5:01:00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24575,'1622'0'-1365,"-1596"0"-5461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5:01:02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24575,'636'0'0,"-602"-2"0,56-10 0,-18 2 0,-21 2 0,66-19 0,-70 15 0,81-11 0,-127 23 1,12-1-457,0 0 1,17-5 0,-9-2-6371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5:01:04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24575,'1207'0'0,"-1197"1"-273,-1-2 0,0 1 0,1-2 0,9-1 0,2-4-6553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5:08:1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0 24575,'-1'17'0,"-1"-1"0,0 1 0,-6 21 0,2-11 0,-156 612-597,84-352 419,45-163 167,-78 358 213,102-395-44,3 2 0,9 107 0,0-53-48,-5 139-110,4 249 0,42-141 0,-38-352 0,1 10 0,0 7 0,3-2 0,19 63 0,-7-53 0,-5-17 0,19 84 0,-10 30 0,30 140 0,-17-151 0,40 187 0,-75-307-341,-2 1 0,0 0-1,-4 35 1,1-54-6485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5:10:59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678 1 24575,'-2'12'0,"-1"1"0,0-1 0,-1 0 0,-9 20 0,0-4 0,-214 496-931,192-446 1023,4 2-1,3 1 0,-23 118 0,-164 1191-842,187-1143 831,4 348 0,25-284 581,2 80-165,51 65-496,-18-217 0,33 243 0,23 78 0,-54-340 0,63 168 0,-4-25 0,-79-259 0,32 152 0,-42-216 0,-1 0 0,1 45 0,-6-50 0,5 14 0,15 62 0,5 31 0,-21-64 0,-5-52 0,1 1 0,1-1 0,1 0 0,12 39 0,7-3 0,-3-5 0,20 80 0,-18-11 0,10 237 0,-31 134 0,-4-266 0,3 161 0,0-385 0,0-1 0,0 0 0,0 0 0,-1 0 0,-1 8 0,1-13 0,1 1 0,0-1 0,-1 1 0,1-1 0,-1 0 0,0 1 0,1-1 0,-1 0 0,0 0 0,0 0 0,0 0 0,0 0 0,0 1 0,0-2 0,0 1 0,0 0 0,0 0 0,0 0 0,-1 0 0,1-1 0,0 1 0,0-1 0,-4 2 0,-1 0 0,-1 0 0,0 1 0,0 0 0,1 0 0,0 0 0,-1 1 0,1 0 0,1 1 0,-1-1 0,1 1 0,-1 0 0,-7 10 0,-3 7 0,1 0 0,-16 30 0,30-48 0,-38 70-118,4 2 0,4 1-1,3 2 1,-20 88 0,15-15-178,-17 197 0,43-276 296,3 0 0,3 1 0,3-1 0,19 119 0,-19-180-22,1 1-1,0-1 0,1 0 0,0 0 0,0 0 1,2-1-1,12 22 0,-6-20-6803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5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24575,'0'-5'0,"5"-3"0,12 2 0,20-5 0,8 0 0,2 1 0,3 4 0,-1-4 0,1 1 0,-7-4 0,-2 1 0,-1 1 0,-3 4 0,-7 2-8191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5:11:1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7135 0 24575,'-52'38'0,"-74"52"0,-110 85-1496,-128 98-4491,-95 76 3932,-1519 1209-2371,1577-1229 3035,56-38 1098,50-39 513,52-36 112,166-147 96,-266 244 1923,126-95 2730,170-161-2820,1 2 0,-47 82 0,57-85-1808,7-11-471,-415 661-2542,73-74-128,-306 501 2645,613-1034-359,11-18 178,-56 115 0,102-180 489,-10 30-1,15-41-212,1 1 1,0 0-1,0 0 1,0 0-1,1 0 0,0-1 1,0 1-1,2 8 0,3 6-3084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5:16:00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6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0 240 24575,'5'0'0,"18"-5"0,21-7 0,29-18 0,44-8 0,24-4 0,3 1 0,-18 2 0,-29 7-8191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6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189 351 24575,'-27'1'0,"14"0"0,0-1 0,-25-3 0,34 3 0,1-1 0,-1 0 0,1 0 0,0 0 0,0 0 0,-1 0 0,1-1 0,0 0 0,0 0 0,0 1 0,0-2 0,1 1 0,-1 0 0,1 0 0,-5-5 0,2-2 0,0 1 0,1 0 0,-1-1 0,2 0 0,-1 0 0,1 0 0,1-1 0,-3-12 0,2-1 0,0-1 0,1-29 0,2 46 0,0 0 0,1 0 0,-1 0 0,2 0 0,-1 0 0,1 1 0,0-1 0,0 0 0,1 1 0,4-9 0,-5 11 0,0 1 0,1 0 0,-1 0 0,1 0 0,0 0 0,0 1 0,0-1 0,0 1 0,1-1 0,-1 1 0,1 0 0,-1 1 0,1-1 0,0 0 0,-1 1 0,1 0 0,0 0 0,0 0 0,6 0 0,-6 0 0,0 1 0,0 0 0,1 0 0,-1 0 0,0 0 0,0 0 0,0 1 0,0 0 0,0 0 0,1 0 0,-2 0 0,1 1 0,7 3 0,-8-3 0,0 0 0,-1 1 0,1-1 0,-1 0 0,1 1 0,-1 0 0,0 0 0,0-1 0,0 1 0,-1 0 0,1 1 0,-1-1 0,1 0 0,-1 0 0,0 1 0,0-1 0,0 6 0,2 10 69,-1 0-1,-1 0 0,-1 1 0,-3 26 1,-17 77-1776,14-92-5119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 24575,'-1'29'0,"-2"0"0,0 1 0,-2-1 0,-11 36 0,-44 107 0,18-56 0,1-13 0,45-114 0,2 1 0,-1 0 0,2 1 0,7-11 0,-8 11 0,10-11 0,0 1 0,1 1 0,1 0 0,33-25 0,90-53 0,-73 52 0,-21 13-1365,-5 4-5461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7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24575,'6'0'0,"6"-5"0,7-2 0,6 1 0,3 1 0,3 1 0,1 2 0,-5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8:36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24575,'10'-6'0,"15"-6"0,13-1 0,5-5 0,1-3 0,-2 1 0,-8-1 0,-4 3 0,-3-1 0,-5 3-8191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8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268 431 24575,'-8'0'0,"0"2"0,-1-1 0,1 1 0,0 0 0,0 1 0,0 0 0,-11 6 0,11-5 0,1-1 0,-1 0 0,0 0 0,0 0 0,0-1 0,-15 2 0,21-4 0,0 0 0,0 0 0,0-1 0,0 1 0,0 0 0,0-1 0,1 1 0,-1-1 0,0 0 0,0 1 0,0-1 0,0 0 0,1 0 0,-1 0 0,0-1 0,1 1 0,-1 0 0,-2-3 0,2 1 0,-1-1 0,1 1 0,0 0 0,0-1 0,0 0 0,1 1 0,-1-1 0,1 0 0,-1-4 0,0-3 0,0 0 0,1 0 0,0 0 0,1 0 0,0 0 0,2-14 0,3-1 0,0 0 0,2-1 0,1 2 0,12-28 0,-12 37 0,-1 0 0,2 1 0,0 0 0,1 0 0,1 1 0,0 0 0,18-17 0,-25 28 0,0-1 0,0 1 0,0 0 0,1 0 0,-1 0 0,1 1 0,0 0 0,0-1 0,0 2 0,0-1 0,0 1 0,0-1 0,0 1 0,0 1 0,1-1 0,-1 1 0,0 0 0,0 0 0,1 1 0,-1-1 0,0 1 0,0 0 0,0 0 0,0 1 0,0 0 0,0 0 0,0 0 0,0 0 0,-1 1 0,1 0 0,4 3 0,11 8 0,0 0 0,-1 1 0,22 23 0,-36-33 0,-1 0 0,1 1 0,-1 0 0,0 0 0,0 0 0,0 0 0,-1 0 0,0 1 0,-1 0 0,1 0 0,-1-1 0,0 1 0,-1 1 0,0-1 0,1 14 0,-4-9 0,0 0 0,0 0 0,-1 0 0,0-1 0,-1 1 0,-1-1 0,0 0 0,0 0 0,-1 0 0,0-1 0,-13 17 0,-9 7 0,-58 57 0,75-81 0,-103 91 0,101-90 0,0-2 0,-1 0 0,-1 0 0,0-1 0,0-1 0,-31 10 0,41-16-124,1 0 0,-1 0 0,0 0 0,1 0 0,-1-1 0,0 0-1,1 0 1,-1 0 0,0-1 0,-7-1 0,-7-6-6702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8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24575,'5'0'0,"3"-5"0,4-8 0,0-6 0,-1-5 0,-3 1-8191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29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0 552 24575,'0'-5'0,"5"-2"0,8-5 0,17-10 0,14-8 0,9-4 0,13-11 0,20-15 0,23-12 0,3-10 0,-7 4 0,-22 20 0,-29 26 0,-25 17-8191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3:17:3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3:23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0 282 24575,'0'-1'0,"0"0"0,1 0 0,-1 0 0,0 1 0,1-1 0,-1 0 0,0 0 0,1 0 0,-1 0 0,1 1 0,-1-1 0,1 0 0,0 0 0,-1 1 0,1-1 0,0 0 0,-1 1 0,1-1 0,0 1 0,0-1 0,0 1 0,-1 0 0,1-1 0,0 1 0,0 0 0,0-1 0,1 1 0,29-6 0,-25 5 0,85-6 0,142 5 0,-121 4 0,765-2 0,-566-19 0,-225 11 0,30-3 0,203-12 0,-33 21 0,316-16 0,-73-44 0,-431 52 0,185 6 0,-162 6 0,-34-1 0,0-3 0,123-21 0,98-35 0,-265 52-62,-1 2-1,1 1 1,50 4-1,-44 0-1052,-23 0-5711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3:29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24575,'481'0'0,"-397"5"0,-1 3 0,133 30 0,-60-8 0,68 3 0,-143-22 0,13 2 0,-32-4 0,-1-3 0,1-2 0,72-5 0,-64 0 0,124-14 0,-30 0 0,-105 14 0,-25 1 0,1-1 0,-1-2 0,60-13 0,-27-2 104,-17 3-471,1 2 0,0 2-1,99-7 1,-123 18-6459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3:32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24575,'5'0'0,"7"0"0,7 0 0,6 0 0,3 0 0,2 0 0,2 0 0,11 0 0,-2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3:33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1598 128 24575,'1280'0'0,"-1257"-2"0,-1-1 0,1 0 0,-1-2 0,39-13 0,-34 9 0,0 2 0,36-6 0,-49 11 0,-17 1 0,-31 1 0,21 0 0,-338 10 57,120-1-387,-788 2-1038,23-98 1368,973 83 182,0 2 0,0 1 1,0 0-1,0 2 1,0 1-1,0 0 0,0 2 1,-26 7-1,-51 15-182,-26 7 0,96-20-1365,7 0-5461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3:35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24575,'34'-2'0,"0"-1"0,60-15 0,-14 3 0,69-8 0,249-47 0,-356 61 0,0 2 0,1 1 0,67 2 0,-75 3-682,64-9-1,-62 4-6143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3:49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24575,'3330'0'0,"-3288"0"-682,76 12-1,-81-5-6143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8:36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24575,'5'5'0,"13"29"0,14 50 0,6 47 0,-3 34 0,-3 9 0,-5 2 0,-9-19 0,-7-30 0,-5-27 0,-3-25 0,-4-20 0,0-19-8191</inkml:trace>
  <inkml:trace contextRef="#ctx0" brushRef="#br0" timeOffset="1">218 837 24575,'0'-11'0,"0"-8"0,5-6 0,7-5 0,12-7 0,13-3 0,10 0 0,18-3 0,9-1 0,-3-2 0,-14 1 0,-16 8-8191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3:52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24575,'41'2'0,"63"11"0,5 1 0,-68-12 0,1-1 0,-1-2 0,0-2 0,0-1 0,-1-3 0,1-1 0,70-24 0,-19 0 0,127-27 0,-180 52 0,39 0 0,21-4 0,-33 0 0,16-4 0,0 4 0,84-1 0,-130 10 0,-1-2 0,1-1 0,64-19 0,-51 12 0,-5 5 0,0 1 0,1 3 0,0 1 0,52 5 0,-2 0 0,7-5 0,105 5 0,-181 0 0,-1 2 0,0 0 0,28 11 0,-27-7 0,1-2 0,36 6 0,33-8-1365,-69-6-5461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3:5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24575,'3758'0'-1365,"-3731"0"-5461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5:2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1366 906 24575,'0'-1'0,"0"1"0,0-1 0,-1 0 0,1 1 0,0-1 0,0 1 0,-1-1 0,1 0 0,0 1 0,-1-1 0,1 1 0,-1-1 0,1 1 0,-1-1 0,1 1 0,-1-1 0,1 1 0,-1-1 0,1 1 0,-1 0 0,0-1 0,1 1 0,-1 0 0,-1-1 0,-19-4 0,18 4 0,-21-3 0,0 1 0,-1 1 0,1 1 0,-33 2 0,-99 18 0,116-13 0,-45 9 0,48-7 0,0-2 0,-41 1 0,-235-8 0,304 1 0,0 0 0,1-1 0,-1 0 0,0 0 0,0 0 0,0-1 0,1-1 0,-1 0 0,1 0 0,0 0 0,0-1 0,0 0 0,0-1 0,0 0 0,1 0 0,0-1 0,-10-9 0,-18-17 0,-26-28 0,55 53 0,0-1 0,0 0 0,1 0 0,0 0 0,0-1 0,-5-16 0,-4-9 0,-30-55 0,-5-11 0,44 86 0,0 0 0,1 0 0,0-1 0,2 1 0,-3-25 0,4 27 0,1-1 0,1 1 0,-1 0 0,2 0 0,5-21 0,-5 25 0,1 1 0,0 0 0,0 0 0,1 0 0,0 0 0,0 0 0,1 1 0,-1 0 0,2 0 0,5-6 0,7-4 0,1 1 0,1 0 0,0 2 0,1 0 0,0 2 0,46-19 0,-7 9 0,90-20 0,-96 31 0,0 2 0,87-2 0,110 15 0,-110 4 0,262 53 0,-353-50 0,0 2 0,-2 3 0,92 44 0,-135-58 0,0-1 0,-1 1 0,1 1 0,-1-1 0,1 0 0,-1 1 0,0 0 0,0 0 0,-1 0 0,1 1 0,-1-1 0,0 1 0,0 0 0,0 0 0,-1 0 0,3 8 0,-3-6 0,0 1 0,-1-1 0,0 1 0,0 0 0,-1-1 0,0 1 0,0 0 0,-1-1 0,0 1 0,-1 0 0,-2 9 0,-5 8 0,0 0 0,-2 0 0,-1-1 0,-1-1 0,0 0 0,-29 35 0,-4-2 0,-67 61 0,51-61 114,-1-2 0,-112 70 0,-155 61-1821,280-161-5119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5:29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0 222 24575,'328'2'0,"364"-5"0,-311-27 0,-4-26 0,-113-5 0,19-4 0,-219 60 0,-1 2 0,68 6 0,-18-1 0,1220-2 0,-1295 3 0,0 1 0,-1 3 0,1 0 0,39 15 0,-27-8 0,-7-1 0,-27-8 0,1 0 0,-1-1 0,20 2 0,73 9 0,41 3 0,153-19 0,43 3 0,-204 12 0,25 2 0,398-13 0,-289-5 0,1474 2 0,-1474-17 0,-1-21 0,-108 13 0,-34 14 0,202 7 0,-173 6 0,813-2 0,-946 1 0,-1 2 0,32 7 0,26 3 0,-50-11-1365,-6-1-5461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6:2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24575,'2075'0'0,"-1978"-5"0,110-19 0,-40 4 0,264-24 0,-311 29 0,-62 6 0,76-1 0,2639 12 0,-2716-5 0,58-9 0,-57 4 0,65 0 0,18 10 0,161-4 0,-190-13 0,11 0 0,172 13 181,-155 3-1727,-114-1-5280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13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24575,'432'-15'0,"-160"2"0,-159 10 0,260-16 0,191 6 0,-378 15 0,1772-2 0,-1888 3 0,119 22 0,-54-4 0,26-2 0,360 48 0,-413-45 0,-68-13 0,1-1 0,68 4 0,490-32 0,-449 10 0,53-5 0,269-4 0,-276 3 0,-42 2 0,69 12 0,118-8 0,-156-5 0,-101 9 0,35-7 0,27-3 0,384 14 0,-275 4 0,8882-2 0,-9111 2 0,-1 0 0,0 2 0,0 1 0,35 12 0,-32-9 0,1-1 0,0-1 0,31 3 0,40-9 0,1-3 0,121-21 0,-141 14 0,69-7 0,355-50 0,-415 53-455,1 3 0,119 2 0,-185 10-6371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2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3349 1117 24575,'0'-1'0,"-1"-1"0,1 1 0,0 0 0,-1 0 0,1-1 0,-1 1 0,1 0 0,-1 0 0,0-1 0,1 1 0,-1 0 0,0 0 0,0 0 0,0 0 0,0 0 0,0 0 0,0 1 0,0-1 0,0 0 0,-1 0 0,-25-13 0,27 14 0,-16-6 0,-1 1 0,1 0 0,-1 1 0,0 1 0,-23-1 0,-89 2 0,81 2 0,-18 0 0,-122 4 0,5 24 0,2 0 0,-6-23 0,42-3 0,-96 30 0,90-9 0,-182 33 0,275-48 0,-1-3 0,0-2 0,-69-6 0,19 1 0,70 2 0,-140-5 0,153 2 0,-1-1 0,1-1 0,0-1 0,-43-17 0,58 19 0,-118-52 0,105 44 0,0-2 0,1 0 0,-26-21 0,35 22 0,1-1 0,0 0 0,1-1 0,-17-27 0,-10-13 0,30 42 0,2 0 0,-1 0 0,2 0 0,0-1 0,0 0 0,1 0 0,1 0 0,0-1 0,-1-14 0,-13-43 0,2 24 0,2 0 0,2-1 0,-10-85 0,22 127 0,-2-15 0,1-1 0,1 1 0,5-43 0,-4 59 0,1-1 0,0 0 0,0 1 0,0 0 0,1-1 0,0 1 0,0 0 0,1 0 0,-1 1 0,1-1 0,1 1 0,-1 0 0,1 0 0,-1 0 0,2 1 0,-1-1 0,8-4 0,2 2 0,0 0 0,1 0 0,0 2 0,0 0 0,1 1 0,-1 0 0,28-1 0,-18 1 0,347-31 0,-366 35 0,882-14 0,-572 16 0,670-2 0,-951-2 0,-1-1 0,0-3 0,54-14 0,-49 10 0,0 1 0,49-3 0,111 11 0,-101 3 0,-89-2 0,1 0 0,-1 1 0,0 0 0,1 1 0,-1 0 0,11 4 0,-16-4 0,0 0 0,0 0 0,0 1 0,-1 0 0,1 0 0,-1 0 0,1 1 0,-1-1 0,0 1 0,0 0 0,-1 0 0,1 1 0,3 6 0,0 0 0,-1 1 0,0 1 0,-1-1 0,0 1 0,-1 0 0,4 25 0,4 83 0,-8-67 0,19 670 0,-23-655-1365,0-40-5461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22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553 1 24575,'1'0'0,"-1"0"0,0 0 0,0 0 0,1 0 0,-1 0 0,0 0 0,0 0 0,1 0 0,-1 0 0,0 0 0,0 0 0,1 0 0,-1 1 0,0-1 0,0 0 0,0 0 0,1 0 0,-1 0 0,0 0 0,0 1 0,0-1 0,1 0 0,-1 0 0,0 0 0,0 1 0,0-1 0,0 0 0,0 0 0,0 1 0,0-1 0,1 0 0,-1 0 0,0 0 0,0 1 0,0-1 0,0 0 0,0 0 0,0 1 0,0-1 0,0 0 0,0 0 0,0 1 0,0-1 0,-1 1 0,-3 13 0,3-11 0,-51 113 0,-115 190 0,-104 124 0,260-412 0,9-13 0,0-1 0,-1 1 0,0-1 0,0 0 0,0 1 0,0-2 0,-1 1 0,0 0 0,1-1 0,-1 1 0,-5 2 0,8-6-30,1 0 0,0 0-1,0 0 1,-1 0 0,1 0-1,0 0 1,-1 0 0,1 0-1,0 0 1,0 0 0,-1 0-1,1 0 1,0 0 0,0 0-1,-1 0 1,1 0-1,0 0 1,0 0 0,-1 0-1,1-1 1,0 1 0,0 0-1,-1 0 1,1 0 0,0 0-1,0-1 1,0 1 0,-1 0-1,1 0 1,0-1 0,0 1-1,0 0 1,0 0 0,0-1-1,0 1 1,-1 0 0,1 0-1,0-1 1,0 1 0,0 0-1,0 0 1,0-1 0,0 1-1,0-1 1,0-19-6796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23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24575,'5'0'0,"7"-5"0,7-2 0,11 1 0,10 11 0,4 11 0,0 7 0,-7 5 0,-6 4 0,-2-4 0,-6-2 0,-2-5 0,1-6 0,-3-6-8191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23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24575,'0'5'0,"0"28"0,5 40 0,7 34 0,7 20 0,0 4 0,-3 1 0,1-17 0,-3-23 0,-3-31 0,-4-38 0,-8-38 0,-4-16-8191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8:36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24575,'0'-5'0,"0"3"0,11 29 0,4 51 0,3 56 0,5 30 0,-1 14 0,-5-7 0,-6-18 0,-3-18 0,-5-27 0,-1-27 0,3-27 0,6-39 0,2-21-8191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2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24575,'5'0'0,"7"0"0,7 0 0,16-10 0,8-14 0,0-14 0,5-6 0,-1 0 0,-8 2 0,-12 3 0,-9 8-8191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24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348 381 24575,'0'0'0,"1"0"0,0 0 0,0 0 0,-1 1 0,1-1 0,0 0 0,0 0 0,-1 1 0,1-1 0,0 0 0,-1 1 0,1-1 0,0 0 0,-1 1 0,1-1 0,-1 1 0,1-1 0,-1 1 0,1 0 0,-1-1 0,1 1 0,-1-1 0,1 1 0,-1 0 0,0-1 0,1 1 0,-1 0 0,0 0 0,0-1 0,1 1 0,-1 0 0,0 0 0,0-1 0,0 1 0,0 0 0,0 1 0,0 1 0,0 0 0,-1 0 0,1 0 0,0 0 0,-1 0 0,0 0 0,0 0 0,-1 3 0,-2 2 0,-1 0 0,0-1 0,0 0 0,-1 0 0,0 0 0,0-1 0,0 0 0,-1 0 0,-10 7 0,4-4 0,-1-1 0,0 1 0,0-2 0,-21 8 0,31-13 0,0-1 0,0 0 0,0 0 0,0 0 0,0 0 0,0 0 0,-1-1 0,1 0 0,0 0 0,0 0 0,0 0 0,0-1 0,0 0 0,0 1 0,0-1 0,0-1 0,-7-2 0,6 1 0,0-1 0,0 0 0,0 0 0,1 0 0,-1 0 0,1-1 0,0 0 0,1 1 0,-1-2 0,1 1 0,-5-9 0,-3-9 0,1-1 0,1 0 0,1-1 0,2 0 0,-8-48 0,9 28 0,2 0 0,4-70 0,-1 109 0,0 0 0,1 0 0,0-1 0,1 1 0,0 0 0,-1 0 0,2 0 0,4-9 0,-6 13 0,0 0 0,0 0 0,1 1 0,-1-1 0,1 0 0,0 0 0,-1 1 0,1-1 0,0 1 0,0 0 0,0-1 0,0 1 0,0 0 0,0 0 0,0 0 0,1 0 0,-1 1 0,0-1 0,0 1 0,1-1 0,-1 1 0,0 0 0,1 0 0,-1 0 0,4 0 0,1 2 0,0-1 0,-1 1 0,1 1 0,-1-1 0,0 1 0,0 1 0,0-1 0,0 1 0,0 0 0,-1 0 0,0 0 0,1 1 0,-2 0 0,1 0 0,5 8 0,10 12 0,29 54 0,-46-75 0,21 40-455,-1 0 0,19 54 0,-28-54-6371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24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24575,'0'5'0,"0"8"0,6 1 0,1 14 0,0 13 0,-2 9 0,-1 8 0,-1 4 0,-2 2 0,-1-5 0,0-22 0,0-19-8191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24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24575,'5'0'0,"2"15"0,-1 17 0,0 18 0,-3 11 0,0 6 0,-2-4 0,-1-1 0,0-7 0,0-6 0,0-8 0,0-4 0,-1-4 0,-4-2 0,-2-6-8191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25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24575,'10'0'0,"15"0"0,13 0 0,10-5 0,9-2 0,-2 1 0,-3-5 0,-6 0 0,-6 2 0,-4 3 0,-3-4 0,-2 0 0,-6 2-8191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25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97 843 24575,'-9'-9'0,"0"-1"0,1-1 0,1 1 0,-1-1 0,2-1 0,0 1 0,0-1 0,1 0 0,0-1 0,1 1 0,1-1 0,-3-21 0,-1-15 0,1-98 0,6 101 0,-1 1 0,0-98 0,3 116 0,0 0 0,2 0 0,8-30 0,-10 49 0,0 1 0,1 0 0,0 0 0,0 0 0,0 0 0,1 1 0,0-1 0,1 1 0,8-10 0,-11 13 0,1 1 0,0-1 0,0 1 0,0 0 0,1 0 0,-1 0 0,0 0 0,1 1 0,0-1 0,-1 1 0,1 0 0,0 0 0,-1 0 0,1 0 0,0 1 0,0 0 0,0 0 0,0 0 0,-1 0 0,6 1 0,0 1 0,-1 0 0,1 1 0,-1 0 0,0 0 0,0 1 0,0 0 0,0 0 0,-1 1 0,14 10 0,5 8 0,28 31 0,-28-27 0,19 20 0,-1 2 0,54 80 0,-93-122 0,-1 1 0,0-1 0,0 1 0,0 0 0,-1 0 0,0 0 0,3 15 0,-6-19 0,0 1 0,1-1 0,-1 1 0,-1-1 0,1 1 0,-1-1 0,0 0 0,0 1 0,0-1 0,0 0 0,-1 1 0,0-1 0,0 0 0,0 0 0,0 0 0,-4 4 0,-12 16 0,-2-1 0,-1-1 0,0-1 0,-2-1 0,-31 22 0,49-38 0,-1 0 0,0 0 0,0-1 0,0 0 0,-1 0 0,1-1 0,-1 1 0,1-2 0,-1 1 0,-10 1 0,11-3 0,0 0 0,0-1 0,0 1 0,0-1 0,0 0 0,0-1 0,0 1 0,1-1 0,-1-1 0,0 1 0,1-1 0,-7-4 0,-16-12-227,0-3-1,1 0 1,1-1-1,2-2 1,-23-28-1,14 15-6598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4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24575,'2'0'0,"-1"0"0,0 0 0,0 1 0,1-1 0,-1 1 0,0-1 0,0 1 0,0-1 0,0 1 0,0 0 0,0 0 0,0 0 0,0-1 0,0 1 0,0 0 0,0 0 0,0 0 0,-1 0 0,1 0 0,0 1 0,-1-1 0,1 0 0,0 2 0,11 33 0,-10-29 0,48 193 0,-8-26 0,-39-163 0,0 1 0,1-1 0,0 0 0,0 0 0,1-1 0,12 19 0,-15-27 0,-1-1 0,1 1 0,-1-1 0,1 1 0,0-1 0,0 0 0,-1 0 0,1 0 0,0 0 0,0 0 0,0 0 0,0 0 0,1 0 0,-1-1 0,0 1 0,0-1 0,0 0 0,0 0 0,1 0 0,-1 0 0,0 0 0,0 0 0,0 0 0,1-1 0,3 0 0,3-2 0,1-1 0,0 0 0,-1 0 0,11-7 0,-19 10 0,48-30 0,47-37 0,13-10 0,151-118 0,-218 162 0,-32 26 0,-2 1 0,0 1 0,0-1 0,0 2 0,12-6 0,-19 10 0,0 0 0,0 0 0,1 1 0,-1-1 0,0 1 0,1-1 0,-1 1 0,0 0 0,1-1 0,-1 1 0,1 0 0,-1 0 0,0 0 0,1 0 0,-1 0 0,1 0 0,-1 1 0,1-1 0,-1 0 0,0 1 0,1-1 0,-1 1 0,0 0 0,0-1 0,1 1 0,-1 0 0,0-1 0,0 1 0,0 0 0,0 0 0,0 0 0,0 0 0,0 0 0,0 1 0,0-1 0,1 2 0,2 6 0,0 0 0,-1 1 0,0-1 0,-1 1 0,1-1 0,-2 1 0,2 17 0,-4 76 0,0-76 0,-4 51 0,1 68 0,4-143 0,1 1 0,-1-1 0,0 0 0,1 0 0,0 0 0,0 0 0,-1-1 0,2 1 0,-1 0 0,2 3 0,-2-5 0,-1 0 0,1-1 0,0 1 0,-1 0 0,1-1 0,0 1 0,0 0 0,0-1 0,0 1 0,0-1 0,0 0 0,0 1 0,-1-1 0,1 0 0,0 1 0,0-1 0,0 0 0,0 0 0,0 0 0,0 0 0,0 0 0,0 0 0,0 0 0,0 0 0,0-1 0,0 1 0,0 0 0,0 0 0,0-1 0,0 1 0,0-1 0,2 0 0,26-18-1365,1-6-5461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4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24575,'6'-6'0,"6"0"0,2-6 0,3 0 0,-6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48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0 24575,'-47'35'0,"35"-27"0,-48 36 0,3 2 0,-65 66 0,113-102 113,1 1 0,-13 23 1,14-22-683,0 0 1,-12 13 0,7-12-6258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48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24575,'-6'5'0,"-1"8"0,-5 6 0,-5 5 0,-1 4 0,-2 8 0,-2 18 0,1 27 0,6 16 0,4 0 0,5 1 0,3 5 0,2-10 0,1-16 0,-5-21 0,-1-20-8191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58:37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24575,'0'11'0,"0"29"0,-6 34 0,-22 47 0,-12 24 0,-15 9 0,2-2 0,10-20 0,12-29 0,27-51 0,15-36-8191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49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24575,'5'0'0,"2"15"0,4 22 0,7 25 0,0 18 0,-4 11 0,2 1 0,-2-6 0,-4-11 0,-3-13 0,-4-12 0,-6-15 0,-3-13-8191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50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24575,'0'16'0,"0"10"0,5 17 0,1 6 0,1 5 0,3-6 0,1-1 0,-2-3 0,-2-4 0,-3-3 0,-1-3 0,-2-8-8191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50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24575,'0'6'0,"5"-4"0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51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0 24575,'-1'63'0,"-17"99"0,-24 57 0,39-208 0,-1 11 0,-8 41 0,11-57 0,1-1 0,0 0 0,0 1 0,0-1 0,1 1 0,0-1 0,0 0 0,0 0 0,3 8 0,-2-11 0,-1 1 0,1-1 0,-1 0 0,1 0 0,0 0 0,0 0 0,0 0 0,0-1 0,0 1 0,0 0 0,0-1 0,0 0 0,1 1 0,-1-1 0,1 0 0,-1 0 0,1 0 0,-1-1 0,1 1 0,-1-1 0,5 1 0,7 1 0,0-2 0,26-1 0,-25 0 0,-5 1 0,3-1 0,1 0 0,0 2 0,-1 0 0,25 4 0,-36-5 0,1 1 0,0 0 0,-1 0 0,1 0 0,-1 0 0,0 0 0,1 0 0,-1 0 0,0 1 0,1-1 0,-1 1 0,0 0 0,0-1 0,0 1 0,-1 0 0,1 0 0,0 0 0,-1 1 0,1-1 0,-1 0 0,0 1 0,0-1 0,0 1 0,0-1 0,0 1 0,0-1 0,-1 1 0,1-1 0,-1 1 0,0 0 0,0 4 0,0 1 0,-2 1 0,1-1 0,-1 1 0,0-1 0,-1 1 0,0-1 0,0 0 0,-1 0 0,0 0 0,0-1 0,-1 0 0,0 1 0,0-2 0,-1 1 0,0 0 0,-10 8 0,4-5 0,0 0 0,-1-1 0,0 0 0,-1-1 0,1 0 0,-2-1 0,1-1 0,-21 7 0,12-8-273,0-2 0,1 0 0,-1-1 0,-43-3 0,39 0-6553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51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24575,'5'0'0,"7"0"0,7 0 0,6 0 0,8 0 0,10 0 0,8 0 0,0 0 0,-3 0 0,-9 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53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80 24575,'0'-5'0,"0"-7"0,0-7 0,0 5 0,0 0 0,-5 2 0,-2 9 0,0 9 0,1 10 0,3 1-8191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39:54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24575,'0'6'0,"0"6"0,0 7 0,0 6 0,0 3 0,0 2 0,0 7 0,-6 8 0,-1 1 0,0-2 0,2-3 0,1-3 0,1 2 0,2 0 0,1-2 0,0-2 0,0-7-8191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00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625 1 24575,'-79'2'0,"-112"20"0,178-20 0,0 1 0,1 0 0,-1 1 0,1 1 0,-1 0 0,1 0 0,1 2 0,-1-1 0,1 1 0,0 1 0,1 0 0,-1 1 0,2-1 0,-1 2 0,-11 14 0,-4 6 0,1 0 0,-36 61 0,52-76 0,0 0 0,2 0 0,-1 1 0,2 0 0,1 0 0,0 0 0,0 1 0,2-1 0,-1 20 0,3-33 0,-1 11 0,1 1 0,1-1 0,0 0 0,5 24 0,-5-34 0,0 1 0,1-1 0,0 0 0,-1 0 0,2-1 0,-1 1 0,0 0 0,1-1 0,-1 1 0,1-1 0,0 0 0,0 0 0,1 0 0,-1 0 0,0-1 0,1 1 0,0-1 0,0 0 0,6 3 0,16 3 0,-1 0 0,2-2 0,-1-1 0,0-1 0,36 1 0,-25-2 0,25 3-682,63 15-1,-67-7-6143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00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35 592 24575,'-1'-17'0,"-1"0"0,-6-27 0,0-6 0,6 39 0,-12-169 0,14 162 0,1-1 0,1 1 0,0 0 0,1 1 0,1-1 0,1 0 0,13-32 0,-15 44 0,0 0 0,0-1 0,1 2 0,0-1 0,0 0 0,1 1 0,-1 0 0,1 0 0,0 0 0,1 1 0,-1-1 0,1 1 0,0 0 0,0 1 0,0 0 0,0 0 0,1 0 0,-1 1 0,1-1 0,-1 2 0,1-1 0,0 1 0,0 0 0,0 0 0,0 1 0,0 0 0,0 0 0,0 1 0,0 0 0,-1 0 0,1 0 0,0 1 0,0 0 0,-1 0 0,1 1 0,-1 0 0,0 0 0,0 1 0,7 4 0,5 7 0,-2 0 0,0 1 0,-1 1 0,0 0 0,-2 1 0,0 0 0,12 23 0,-2 4 0,-1 1 0,16 53 0,-28-70 0,0 1 0,-3 0 0,0 0 0,4 49 0,-11-75 0,0-1 0,0 0 0,0 0 0,0 1 0,0-1 0,0 0 0,-1 1 0,0-1 0,1 0 0,-1 0 0,-1 0 0,1 0 0,0 0 0,-1 0 0,1 0 0,-1 0 0,0-1 0,0 1 0,0 0 0,0-1 0,-1 0 0,1 1 0,-1-1 0,1 0 0,-1 0 0,0-1 0,1 1 0,-1 0 0,0-1 0,0 0 0,0 0 0,-1 0 0,1 0 0,0 0 0,0 0 0,-1-1 0,1 0 0,0 0 0,-4 0 0,-1 0 29,1-1-1,-1 0 1,1 0-1,0 0 0,0-1 1,0-1-1,0 1 1,0-1-1,0 0 1,1 0-1,-10-7 1,4 2-371,1-1 1,0 0 0,0 0-1,-17-22 1,6 4-6485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4:41:01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1 748 24575,'0'-37'0,"3"-80"0,-2 102 0,1 1 0,1-1 0,1 0 0,0 1 0,10-24 0,109-176 0,-36 70 0,-78 126 0,-2 4 0,1 0 0,0 0 0,1 1 0,1 0 0,11-12 0,-20 24 0,0-1 0,1 1 0,-1 0 0,1 0 0,-1 0 0,1 0 0,-1 0 0,1 0 0,0 0 0,-1 1 0,1-1 0,0 1 0,0-1 0,0 1 0,-1-1 0,5 1 0,-5 0 0,1 1 0,-1-1 0,1 1 0,-1-1 0,1 1 0,-1 0 0,1-1 0,-1 1 0,0 0 0,0 0 0,1 0 0,-1 0 0,0 0 0,0 0 0,0 0 0,0 1 0,0-1 0,0 0 0,0 1 0,-1-1 0,2 2 0,4 12 0,-1 1 0,0 0 0,-1 0 0,-1 0 0,0 1 0,-1-1 0,-1 18 0,0-20 0,6 665 0,-11-433 0,4-235 0,1 7 0,3-20 0,5-11 0,78-156 0,-30 52 0,268-488 0,-315 585 0,-2 4 0,-1 2 0,2-1 0,0 1 0,13-15 0,-21 27 0,0 1 0,0 0 0,1 0 0,-1 0 0,0 0 0,0 0 0,1 0 0,-1 0 0,0 0 0,1 1 0,-1-1 0,1 0 0,-1 1 0,1-1 0,-1 1 0,3-1 0,-3 2 0,1-1 0,-1 0 0,0 1 0,0-1 0,0 0 0,0 1 0,0 0 0,1-1 0,-1 1 0,0 0 0,0-1 0,0 1 0,0 0 0,-1 0 0,1 0 0,0 0 0,0 0 0,0 0 0,-1 0 0,1 0 0,-1 0 0,2 2 0,3 8 0,1 1 0,-1 1 0,-1-1 0,0 1 0,4 25 0,3 71 0,-9-77 0,10 725-334,-14-611-697,2-82-5795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C1AFC-5E27-45E9-B239-4CFA0D3D2132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BE93B-9AE2-4512-A99F-0E001FE9A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533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648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Comptr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com</a:t>
            </a:r>
            <a:r>
              <a:rPr lang="ko-KR" altLang="en-US" dirty="0"/>
              <a:t>객체에 적용되는 </a:t>
            </a:r>
            <a:r>
              <a:rPr lang="ko-KR" altLang="en-US" dirty="0" err="1"/>
              <a:t>스만트</a:t>
            </a:r>
            <a:r>
              <a:rPr lang="ko-KR" altLang="en-US"/>
              <a:t> 포인터 </a:t>
            </a:r>
            <a:r>
              <a:rPr lang="en-US" altLang="ko-KR"/>
              <a:t>(</a:t>
            </a:r>
            <a:r>
              <a:rPr lang="en-US" altLang="ko-KR" dirty="0"/>
              <a:t>delete</a:t>
            </a:r>
            <a:r>
              <a:rPr lang="ko-KR" altLang="en-US" dirty="0"/>
              <a:t>를 알아서 </a:t>
            </a:r>
            <a:r>
              <a:rPr lang="ko-KR" altLang="en-US" dirty="0" err="1"/>
              <a:t>해줌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89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47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하위 오브젝트 번호를 쓰면 상위 버전의 기능 사용 불가 </a:t>
            </a:r>
            <a:r>
              <a:rPr lang="en-US" altLang="ko-KR" dirty="0"/>
              <a:t>(</a:t>
            </a:r>
            <a:r>
              <a:rPr lang="ko-KR" altLang="en-US" dirty="0"/>
              <a:t>현재는 </a:t>
            </a:r>
            <a:r>
              <a:rPr lang="en-US" altLang="ko-KR" dirty="0"/>
              <a:t>0</a:t>
            </a:r>
            <a:r>
              <a:rPr lang="ko-KR" altLang="en-US" dirty="0"/>
              <a:t>만 써도 문제 없음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상위 버전을 쓰고 하위 버전의 변수를 써도 문제 없음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그래도 버전 일치 </a:t>
            </a:r>
            <a:r>
              <a:rPr lang="ko-KR" altLang="en-US" dirty="0" err="1"/>
              <a:t>시키는게</a:t>
            </a:r>
            <a:r>
              <a:rPr lang="ko-KR" altLang="en-US" dirty="0"/>
              <a:t> 좋음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68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** </a:t>
            </a:r>
            <a:r>
              <a:rPr lang="ko-KR" altLang="en-US" dirty="0"/>
              <a:t>가상함수 </a:t>
            </a:r>
            <a:r>
              <a:rPr lang="en-US" altLang="ko-KR" dirty="0"/>
              <a:t>– </a:t>
            </a:r>
            <a:r>
              <a:rPr lang="ko-KR" altLang="en-US" dirty="0"/>
              <a:t>변수의 타입이 아닌 실제 오브젝트의 타입을 따라 감</a:t>
            </a:r>
            <a:endParaRPr lang="en-US" altLang="ko-KR" dirty="0"/>
          </a:p>
          <a:p>
            <a:r>
              <a:rPr lang="ko-KR" altLang="en-US" dirty="0"/>
              <a:t>가상함수를 쓰는 것 </a:t>
            </a:r>
            <a:r>
              <a:rPr lang="en-US" altLang="ko-KR" dirty="0"/>
              <a:t>- </a:t>
            </a:r>
            <a:r>
              <a:rPr lang="ko-KR" altLang="en-US" dirty="0"/>
              <a:t>취향차이</a:t>
            </a:r>
            <a:endParaRPr lang="en-US" altLang="ko-KR" dirty="0"/>
          </a:p>
          <a:p>
            <a:r>
              <a:rPr lang="ko-KR" altLang="en-US" dirty="0"/>
              <a:t>기본</a:t>
            </a:r>
            <a:r>
              <a:rPr lang="en-US" altLang="ko-KR" dirty="0"/>
              <a:t>: </a:t>
            </a:r>
            <a:r>
              <a:rPr lang="ko-KR" altLang="en-US" dirty="0"/>
              <a:t>변수의 데이터 타입이 호출하는 함수를 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69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180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Command List </a:t>
            </a:r>
            <a:r>
              <a:rPr lang="ko-KR" altLang="en-US" dirty="0"/>
              <a:t>함수의 용도</a:t>
            </a:r>
            <a:endParaRPr lang="en-US" altLang="ko-KR" dirty="0"/>
          </a:p>
          <a:p>
            <a:r>
              <a:rPr lang="en-US" altLang="ko-KR" dirty="0"/>
              <a:t>Set  - </a:t>
            </a:r>
            <a:r>
              <a:rPr lang="ko-KR" altLang="en-US" dirty="0"/>
              <a:t>원하는 상태를 </a:t>
            </a:r>
            <a:r>
              <a:rPr lang="en-US" altLang="ko-KR" dirty="0"/>
              <a:t>set</a:t>
            </a:r>
            <a:r>
              <a:rPr lang="ko-KR" altLang="en-US" dirty="0"/>
              <a:t>해야 됨</a:t>
            </a:r>
            <a:endParaRPr lang="en-US" altLang="ko-KR" dirty="0"/>
          </a:p>
          <a:p>
            <a:r>
              <a:rPr lang="en-US" altLang="ko-KR" dirty="0"/>
              <a:t>draw - set</a:t>
            </a:r>
            <a:r>
              <a:rPr lang="ko-KR" altLang="en-US" dirty="0"/>
              <a:t>된 상태로 그림</a:t>
            </a:r>
            <a:endParaRPr lang="en-US" altLang="ko-KR" dirty="0"/>
          </a:p>
          <a:p>
            <a:r>
              <a:rPr lang="en-US" altLang="ko-KR" dirty="0" err="1"/>
              <a:t>Pso</a:t>
            </a:r>
            <a:r>
              <a:rPr lang="ko-KR" altLang="en-US" dirty="0"/>
              <a:t>와 </a:t>
            </a:r>
            <a:r>
              <a:rPr lang="en-US" altLang="ko-KR" dirty="0" err="1"/>
              <a:t>npso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87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클래스의 이름을 잘 알고 있어야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485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숙제 </a:t>
            </a:r>
            <a:r>
              <a:rPr lang="en-US" altLang="ko-KR" dirty="0"/>
              <a:t>– </a:t>
            </a:r>
            <a:r>
              <a:rPr lang="ko-KR" altLang="en-US" dirty="0"/>
              <a:t>상태 </a:t>
            </a:r>
            <a:r>
              <a:rPr lang="ko-KR" altLang="en-US" dirty="0" err="1"/>
              <a:t>머신에</a:t>
            </a:r>
            <a:r>
              <a:rPr lang="ko-KR" altLang="en-US" dirty="0"/>
              <a:t> 사용되는 함수들 연결하여 구분하기</a:t>
            </a:r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라고 적혀 있는 함수들은 리소스</a:t>
            </a:r>
            <a:r>
              <a:rPr lang="en-US" altLang="ko-KR" dirty="0"/>
              <a:t>(</a:t>
            </a:r>
            <a:r>
              <a:rPr lang="ko-KR" altLang="en-US" dirty="0"/>
              <a:t>비디오 메모리</a:t>
            </a:r>
            <a:r>
              <a:rPr lang="en-US" altLang="ko-KR" dirty="0"/>
              <a:t>)</a:t>
            </a:r>
            <a:r>
              <a:rPr lang="ko-KR" altLang="en-US" dirty="0"/>
              <a:t>와 연관됨</a:t>
            </a:r>
            <a:endParaRPr lang="en-US" altLang="ko-KR" dirty="0"/>
          </a:p>
          <a:p>
            <a:r>
              <a:rPr lang="en-US" altLang="ko-KR" dirty="0"/>
              <a:t>View = descriptor </a:t>
            </a:r>
            <a:r>
              <a:rPr lang="ko-KR" altLang="en-US" dirty="0" err="1"/>
              <a:t>같은의미</a:t>
            </a:r>
            <a:r>
              <a:rPr lang="ko-KR" altLang="en-US" dirty="0"/>
              <a:t>  </a:t>
            </a:r>
            <a:r>
              <a:rPr lang="en-US" altLang="ko-KR" dirty="0"/>
              <a:t>/ description(desc</a:t>
            </a:r>
            <a:r>
              <a:rPr lang="ko-KR" altLang="en-US" dirty="0"/>
              <a:t>구조체</a:t>
            </a:r>
            <a:r>
              <a:rPr lang="en-US" altLang="ko-KR" dirty="0"/>
              <a:t>)</a:t>
            </a:r>
            <a:r>
              <a:rPr lang="ko-KR" altLang="en-US" dirty="0"/>
              <a:t>과는 다름</a:t>
            </a:r>
            <a:endParaRPr lang="en-US" altLang="ko-KR" dirty="0"/>
          </a:p>
          <a:p>
            <a:r>
              <a:rPr lang="en-US" altLang="ko-KR" dirty="0" err="1"/>
              <a:t>Commandqueue</a:t>
            </a:r>
            <a:r>
              <a:rPr lang="en-US" altLang="ko-KR" dirty="0"/>
              <a:t> – </a:t>
            </a:r>
            <a:r>
              <a:rPr lang="en-US" altLang="ko-KR" dirty="0" err="1"/>
              <a:t>swapchain</a:t>
            </a:r>
            <a:r>
              <a:rPr lang="en-US" altLang="ko-KR" dirty="0"/>
              <a:t> - </a:t>
            </a:r>
            <a:r>
              <a:rPr lang="en-US" altLang="ko-KR" dirty="0" err="1"/>
              <a:t>rendertargetview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68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ko-KR" altLang="en-US" dirty="0"/>
              <a:t>는 </a:t>
            </a:r>
            <a:r>
              <a:rPr lang="en-US" altLang="ko-KR" dirty="0" err="1"/>
              <a:t>cpu</a:t>
            </a:r>
            <a:r>
              <a:rPr lang="ko-KR" altLang="en-US" dirty="0"/>
              <a:t>보다 </a:t>
            </a:r>
            <a:r>
              <a:rPr lang="en-US" altLang="ko-KR" dirty="0"/>
              <a:t>10 ~ 20</a:t>
            </a:r>
            <a:r>
              <a:rPr lang="ko-KR" altLang="en-US" dirty="0"/>
              <a:t>배 정도 빠름 </a:t>
            </a:r>
            <a:r>
              <a:rPr lang="en-US" altLang="ko-KR" dirty="0"/>
              <a:t>(</a:t>
            </a:r>
            <a:r>
              <a:rPr lang="ko-KR" altLang="en-US" dirty="0"/>
              <a:t>그래서 비쌈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CreateSwapChain</a:t>
            </a:r>
            <a:r>
              <a:rPr lang="ko-KR" altLang="en-US" dirty="0"/>
              <a:t>함수가 필요한 이유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646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Swapping </a:t>
            </a:r>
            <a:r>
              <a:rPr lang="ko-KR" altLang="en-US" dirty="0"/>
              <a:t>방식</a:t>
            </a:r>
            <a:r>
              <a:rPr lang="en-US" altLang="ko-KR" dirty="0"/>
              <a:t>:</a:t>
            </a:r>
            <a:r>
              <a:rPr lang="ko-KR" altLang="en-US" dirty="0"/>
              <a:t>플립 방식</a:t>
            </a:r>
            <a:r>
              <a:rPr lang="en-US" altLang="ko-KR" dirty="0"/>
              <a:t>(</a:t>
            </a:r>
            <a:r>
              <a:rPr lang="ko-KR" altLang="en-US" dirty="0"/>
              <a:t>하드웨어적으로 바뀜</a:t>
            </a:r>
            <a:r>
              <a:rPr lang="en-US" altLang="ko-KR" dirty="0"/>
              <a:t>)(</a:t>
            </a:r>
            <a:r>
              <a:rPr lang="ko-KR" altLang="en-US" dirty="0"/>
              <a:t>전체화면</a:t>
            </a:r>
            <a:r>
              <a:rPr lang="en-US" altLang="ko-KR" dirty="0"/>
              <a:t>), </a:t>
            </a:r>
            <a:r>
              <a:rPr lang="ko-KR" altLang="en-US" dirty="0"/>
              <a:t>데이터 복사 방식</a:t>
            </a:r>
            <a:r>
              <a:rPr lang="en-US" altLang="ko-KR" dirty="0"/>
              <a:t>(</a:t>
            </a:r>
            <a:r>
              <a:rPr lang="ko-KR" altLang="en-US" dirty="0" err="1"/>
              <a:t>창모드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59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57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Depth</a:t>
            </a:r>
            <a:r>
              <a:rPr lang="ko-KR" altLang="en-US" dirty="0"/>
              <a:t>버퍼는 </a:t>
            </a:r>
            <a:r>
              <a:rPr lang="en-US" altLang="ko-KR" dirty="0" err="1"/>
              <a:t>dxgi</a:t>
            </a:r>
            <a:r>
              <a:rPr lang="ko-KR" altLang="en-US" dirty="0"/>
              <a:t>가 못 만듦 </a:t>
            </a:r>
            <a:r>
              <a:rPr lang="en-US" altLang="ko-KR" dirty="0"/>
              <a:t>/ </a:t>
            </a:r>
            <a:r>
              <a:rPr lang="ko-KR" altLang="en-US" dirty="0"/>
              <a:t>우리가 만들어서 해결해야 함</a:t>
            </a:r>
            <a:endParaRPr lang="en-US" altLang="ko-KR" dirty="0"/>
          </a:p>
          <a:p>
            <a:r>
              <a:rPr lang="ko-KR" altLang="en-US" dirty="0"/>
              <a:t>스텐실</a:t>
            </a:r>
            <a:r>
              <a:rPr lang="en-US" altLang="ko-KR" dirty="0"/>
              <a:t> – </a:t>
            </a:r>
            <a:r>
              <a:rPr lang="ko-KR" altLang="en-US" dirty="0"/>
              <a:t>스텐실 값에 따라 그림을 그릴지 말지 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82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다중 샘플링의 기본 </a:t>
            </a:r>
            <a:r>
              <a:rPr lang="en-US" altLang="ko-KR" dirty="0"/>
              <a:t>– </a:t>
            </a:r>
            <a:r>
              <a:rPr lang="ko-KR" altLang="en-US" dirty="0"/>
              <a:t>평균을 낸다</a:t>
            </a:r>
            <a:endParaRPr lang="en-US" altLang="ko-KR" dirty="0"/>
          </a:p>
          <a:p>
            <a:r>
              <a:rPr lang="en-US" altLang="ko-KR" dirty="0" err="1"/>
              <a:t>Checkfeaturesupport</a:t>
            </a:r>
            <a:r>
              <a:rPr lang="ko-KR" altLang="en-US" dirty="0"/>
              <a:t>로 샘플로 사용 가능한 픽셀 수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963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하드웨어 </a:t>
            </a:r>
            <a:r>
              <a:rPr lang="en-US" altLang="ko-KR" dirty="0"/>
              <a:t>– </a:t>
            </a:r>
            <a:r>
              <a:rPr lang="ko-KR" altLang="en-US" dirty="0"/>
              <a:t>픽셀의 크기가 작으면 계단현상 감소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7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겟버퍼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인터페이스 포인터 반환</a:t>
            </a:r>
            <a:endParaRPr lang="en-US" altLang="ko-KR" dirty="0"/>
          </a:p>
          <a:p>
            <a:r>
              <a:rPr lang="ko-KR" altLang="en-US" dirty="0"/>
              <a:t>출력 타겟 </a:t>
            </a:r>
            <a:r>
              <a:rPr lang="en-US" altLang="ko-KR" dirty="0"/>
              <a:t>- </a:t>
            </a:r>
            <a:r>
              <a:rPr lang="ko-KR" altLang="en-US" dirty="0"/>
              <a:t>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89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수직회귀 </a:t>
            </a:r>
            <a:r>
              <a:rPr lang="en-US" altLang="ko-KR" dirty="0"/>
              <a:t>- ?</a:t>
            </a:r>
          </a:p>
          <a:p>
            <a:r>
              <a:rPr lang="ko-KR" altLang="en-US" dirty="0"/>
              <a:t>일반적으로 수직회귀를 한번하고 </a:t>
            </a:r>
            <a:r>
              <a:rPr lang="ko-KR" altLang="en-US" dirty="0" err="1"/>
              <a:t>프리젠트한다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Present( 0,0) </a:t>
            </a:r>
            <a:r>
              <a:rPr lang="ko-KR" altLang="en-US" dirty="0"/>
              <a:t>또는 </a:t>
            </a:r>
            <a:r>
              <a:rPr lang="en-US" altLang="ko-KR" dirty="0"/>
              <a:t>(1,0)</a:t>
            </a:r>
            <a:r>
              <a:rPr lang="ko-KR" altLang="en-US" dirty="0"/>
              <a:t>을 주로 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45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나중에 입체영상을 활용할 때 쓸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2400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en-US" altLang="ko-KR" dirty="0"/>
              <a:t>Fullscreen State – </a:t>
            </a:r>
          </a:p>
          <a:p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Fullscreen State – bool t – full mode , f – window mode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2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DLL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Dynamic Linked Library (</a:t>
            </a:r>
            <a:r>
              <a:rPr lang="ko-KR" altLang="en-US" dirty="0"/>
              <a:t>동적 </a:t>
            </a:r>
            <a:r>
              <a:rPr lang="en-US" altLang="ko-KR" dirty="0"/>
              <a:t>link library)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빌드</a:t>
            </a:r>
            <a:r>
              <a:rPr lang="en-US" altLang="ko-KR" dirty="0"/>
              <a:t>: .exe</a:t>
            </a:r>
            <a:r>
              <a:rPr lang="ko-KR" altLang="en-US" dirty="0"/>
              <a:t>를 만드는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50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따라하기에서는 화면전환 허용 안함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6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큐 </a:t>
            </a:r>
            <a:r>
              <a:rPr lang="en-US" altLang="ko-KR" dirty="0"/>
              <a:t>– </a:t>
            </a:r>
            <a:r>
              <a:rPr lang="ko-KR" altLang="en-US" dirty="0"/>
              <a:t>선입선출</a:t>
            </a:r>
            <a:endParaRPr lang="en-US" altLang="ko-KR" dirty="0"/>
          </a:p>
          <a:p>
            <a:r>
              <a:rPr lang="ko-KR" altLang="en-US" dirty="0"/>
              <a:t>명령을 리스트로 넣는 이유</a:t>
            </a:r>
            <a:r>
              <a:rPr lang="en-US" altLang="ko-KR" dirty="0"/>
              <a:t>?  - </a:t>
            </a:r>
            <a:r>
              <a:rPr lang="ko-KR" altLang="en-US" dirty="0"/>
              <a:t>상태변화를 적게 하기 위해 상태가 같거나 유사하게 처리 할 수 있는 것들을 모아서 처리함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90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Execute</a:t>
            </a:r>
            <a:r>
              <a:rPr lang="ko-KR" altLang="en-US" dirty="0"/>
              <a:t>를 </a:t>
            </a:r>
            <a:r>
              <a:rPr lang="ko-KR" altLang="en-US" dirty="0" err="1"/>
              <a:t>한다해서</a:t>
            </a:r>
            <a:r>
              <a:rPr lang="ko-KR" altLang="en-US" dirty="0"/>
              <a:t> 즉시 실행되지 않는다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1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800" dirty="0"/>
              <a:t>상황에 따라 큐의 우선순위를 정해라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26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Allocator</a:t>
            </a:r>
            <a:r>
              <a:rPr lang="ko-KR" altLang="en-US" sz="1800" dirty="0"/>
              <a:t>와 </a:t>
            </a:r>
            <a:r>
              <a:rPr lang="en-US" altLang="ko-KR" sz="1800" dirty="0"/>
              <a:t>queue </a:t>
            </a:r>
            <a:r>
              <a:rPr lang="ko-KR" altLang="en-US" sz="1800" dirty="0"/>
              <a:t>의 타입이 </a:t>
            </a:r>
            <a:r>
              <a:rPr lang="ko-KR" altLang="en-US" sz="1800" dirty="0" err="1"/>
              <a:t>같아야함</a:t>
            </a:r>
            <a:endParaRPr lang="en-US" altLang="ko-KR" sz="1800" dirty="0"/>
          </a:p>
          <a:p>
            <a:r>
              <a:rPr lang="en-US" altLang="ko-KR" sz="1800" dirty="0"/>
              <a:t>Command</a:t>
            </a:r>
            <a:r>
              <a:rPr lang="ko-KR" altLang="en-US" sz="1800" dirty="0"/>
              <a:t> </a:t>
            </a:r>
            <a:r>
              <a:rPr lang="en-US" altLang="ko-KR" sz="1800" dirty="0"/>
              <a:t>list:</a:t>
            </a:r>
            <a:r>
              <a:rPr lang="ko-KR" altLang="en-US" sz="1800" dirty="0"/>
              <a:t> </a:t>
            </a:r>
            <a:r>
              <a:rPr lang="en-US" altLang="ko-KR" sz="1800" dirty="0"/>
              <a:t>allocator</a:t>
            </a:r>
            <a:r>
              <a:rPr lang="ko-KR" altLang="en-US" sz="1800" dirty="0"/>
              <a:t>에서 만들어지면 </a:t>
            </a:r>
            <a:r>
              <a:rPr lang="en-US" altLang="ko-KR" sz="1800" dirty="0"/>
              <a:t>open</a:t>
            </a:r>
            <a:r>
              <a:rPr lang="ko-KR" altLang="en-US" sz="1800" dirty="0"/>
              <a:t>또는 </a:t>
            </a:r>
            <a:r>
              <a:rPr lang="en-US" altLang="ko-KR" sz="1800" dirty="0"/>
              <a:t>close</a:t>
            </a:r>
            <a:r>
              <a:rPr lang="ko-KR" altLang="en-US" sz="1800" dirty="0"/>
              <a:t>상태로 만들어짐 </a:t>
            </a:r>
            <a:r>
              <a:rPr lang="en-US" altLang="ko-KR" sz="1800" dirty="0"/>
              <a:t>( open - , close - 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2266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디바이스의 상태  </a:t>
            </a:r>
            <a:r>
              <a:rPr lang="en-US" altLang="ko-KR" sz="1800" dirty="0"/>
              <a:t>- </a:t>
            </a:r>
            <a:r>
              <a:rPr lang="en-US" altLang="ko-KR" sz="1800" dirty="0" err="1"/>
              <a:t>pso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파이프라인 상태 오브젝트</a:t>
            </a:r>
            <a:r>
              <a:rPr lang="en-US" altLang="ko-KR" sz="1800" dirty="0"/>
              <a:t>) , non </a:t>
            </a:r>
            <a:r>
              <a:rPr lang="en-US" altLang="ko-KR" sz="1800" dirty="0" err="1"/>
              <a:t>pso</a:t>
            </a:r>
            <a:r>
              <a:rPr lang="en-US" altLang="ko-KR" sz="1800" dirty="0"/>
              <a:t> (</a:t>
            </a:r>
            <a:r>
              <a:rPr lang="ko-KR" altLang="en-US" sz="1800" dirty="0"/>
              <a:t>파이프라인 상태 오브젝트가 아님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30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Commandqueue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commandlist</a:t>
            </a:r>
            <a:r>
              <a:rPr lang="ko-KR" altLang="en-US" dirty="0"/>
              <a:t>에 들어 갈 수 있는 명령어들</a:t>
            </a:r>
            <a:endParaRPr lang="en-US" altLang="ko-KR" dirty="0"/>
          </a:p>
          <a:p>
            <a:r>
              <a:rPr lang="en-US" altLang="ko-KR" dirty="0"/>
              <a:t> set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draw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083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팬스흘</a:t>
            </a:r>
            <a:r>
              <a:rPr lang="ko-KR" altLang="en-US" dirty="0"/>
              <a:t> 쓰는 이유 </a:t>
            </a:r>
            <a:r>
              <a:rPr lang="en-US" altLang="ko-KR" dirty="0"/>
              <a:t>– </a:t>
            </a:r>
            <a:r>
              <a:rPr lang="en-US" altLang="ko-KR" dirty="0" err="1"/>
              <a:t>gpu</a:t>
            </a:r>
            <a:r>
              <a:rPr lang="ko-KR" altLang="en-US" dirty="0"/>
              <a:t>와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동기화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49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3165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물리적인 메모리보다 더 많은 메모리를 사용하게 하는 가상 메모리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94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모니터의 색상표현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97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리소스를 서술자 자료구조에 구조화해서 파이프라인에 연결</a:t>
            </a:r>
            <a:endParaRPr lang="en-US" altLang="ko-KR" sz="1800" dirty="0"/>
          </a:p>
          <a:p>
            <a:r>
              <a:rPr lang="ko-KR" altLang="en-US" sz="1800" dirty="0"/>
              <a:t>이 서술자의 메모리를 </a:t>
            </a:r>
            <a:r>
              <a:rPr lang="en-US" altLang="ko-KR" sz="1800" dirty="0"/>
              <a:t>Descriptor Heap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8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Swapchain</a:t>
            </a:r>
            <a:r>
              <a:rPr lang="en-US" altLang="ko-KR" dirty="0"/>
              <a:t> </a:t>
            </a:r>
            <a:r>
              <a:rPr lang="ko-KR" altLang="en-US" dirty="0"/>
              <a:t>버퍼</a:t>
            </a:r>
            <a:r>
              <a:rPr lang="en-US" altLang="ko-KR" dirty="0"/>
              <a:t>(</a:t>
            </a:r>
            <a:r>
              <a:rPr lang="ko-KR" altLang="en-US" dirty="0" err="1"/>
              <a:t>후면버퍼</a:t>
            </a:r>
            <a:r>
              <a:rPr lang="en-US" altLang="ko-KR" dirty="0"/>
              <a:t>)</a:t>
            </a:r>
            <a:r>
              <a:rPr lang="ko-KR" altLang="en-US" dirty="0"/>
              <a:t>를 이미 만들었기 때문에 </a:t>
            </a:r>
            <a:r>
              <a:rPr lang="en-US" altLang="ko-KR" dirty="0"/>
              <a:t>RTV</a:t>
            </a:r>
            <a:r>
              <a:rPr lang="ko-KR" altLang="en-US" dirty="0"/>
              <a:t>는 그냥 가져다 쓰면 됨 </a:t>
            </a:r>
            <a:r>
              <a:rPr lang="en-US" altLang="ko-KR" dirty="0"/>
              <a:t>-&gt; </a:t>
            </a:r>
            <a:r>
              <a:rPr lang="ko-KR" altLang="en-US" dirty="0"/>
              <a:t>메모리 필요 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Depth Buffer</a:t>
            </a:r>
            <a:r>
              <a:rPr lang="ko-KR" altLang="en-US" dirty="0"/>
              <a:t>는 </a:t>
            </a:r>
            <a:r>
              <a:rPr lang="en-US" altLang="ko-KR" dirty="0"/>
              <a:t>OM</a:t>
            </a:r>
            <a:r>
              <a:rPr lang="ko-KR" altLang="en-US" dirty="0"/>
              <a:t>에 연결해야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896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r>
              <a:rPr lang="ko-KR" altLang="en-US" dirty="0"/>
              <a:t>를 </a:t>
            </a:r>
            <a:r>
              <a:rPr lang="ko-KR" altLang="en-US" dirty="0" err="1"/>
              <a:t>만드려면</a:t>
            </a:r>
            <a:r>
              <a:rPr lang="ko-KR" altLang="en-US" dirty="0"/>
              <a:t> </a:t>
            </a:r>
            <a:r>
              <a:rPr lang="en-US" altLang="ko-KR" dirty="0"/>
              <a:t>Descriptor Heap</a:t>
            </a:r>
            <a:r>
              <a:rPr lang="ko-KR" altLang="en-US" dirty="0"/>
              <a:t>이 필요</a:t>
            </a:r>
            <a:endParaRPr lang="en-US" altLang="ko-KR" dirty="0"/>
          </a:p>
          <a:p>
            <a:r>
              <a:rPr lang="en-US" altLang="ko-KR" dirty="0"/>
              <a:t>SAMPLER : texture (</a:t>
            </a:r>
            <a:r>
              <a:rPr lang="ko-KR" altLang="en-US" dirty="0"/>
              <a:t>리소스 필요 </a:t>
            </a:r>
            <a:r>
              <a:rPr lang="en-US" altLang="ko-KR" dirty="0"/>
              <a:t>X)</a:t>
            </a:r>
          </a:p>
          <a:p>
            <a:endParaRPr lang="en-US" altLang="ko-KR" dirty="0"/>
          </a:p>
          <a:p>
            <a:r>
              <a:rPr lang="en-US" altLang="ko-KR" dirty="0"/>
              <a:t>VBV, IBV, SOV</a:t>
            </a:r>
            <a:r>
              <a:rPr lang="ko-KR" altLang="en-US" dirty="0"/>
              <a:t>는 </a:t>
            </a:r>
            <a:r>
              <a:rPr lang="en-US" altLang="ko-KR" dirty="0"/>
              <a:t>Descriptor Heap</a:t>
            </a:r>
            <a:r>
              <a:rPr lang="ko-KR" altLang="en-US" dirty="0"/>
              <a:t>이 필요 </a:t>
            </a:r>
            <a:r>
              <a:rPr lang="en-US" altLang="ko-KR" dirty="0"/>
              <a:t>X -&gt; </a:t>
            </a:r>
            <a:r>
              <a:rPr lang="ko-KR" altLang="en-US" dirty="0"/>
              <a:t>리소스로부터 </a:t>
            </a:r>
            <a:r>
              <a:rPr lang="en-US" altLang="ko-KR" dirty="0"/>
              <a:t>View</a:t>
            </a:r>
            <a:r>
              <a:rPr lang="ko-KR" altLang="en-US" dirty="0"/>
              <a:t>를 직접 만들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 Descriptor ]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리소스 만들기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Descriptor</a:t>
            </a:r>
            <a:r>
              <a:rPr lang="ko-KR" altLang="en-US" dirty="0"/>
              <a:t> </a:t>
            </a:r>
            <a:r>
              <a:rPr lang="en-US" altLang="ko-KR" dirty="0"/>
              <a:t>Heap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View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Descriptor Heap</a:t>
            </a:r>
            <a:r>
              <a:rPr lang="ko-KR" altLang="en-US" dirty="0"/>
              <a:t>은 </a:t>
            </a:r>
            <a:r>
              <a:rPr lang="en-US" altLang="ko-KR" dirty="0"/>
              <a:t>Type</a:t>
            </a:r>
            <a:r>
              <a:rPr lang="ko-KR" altLang="en-US" dirty="0"/>
              <a:t>마다 크기가 다를 수 있음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GetDescriptorHandleIncrementSize</a:t>
            </a:r>
            <a:r>
              <a:rPr lang="en-US" altLang="ko-KR" dirty="0"/>
              <a:t> -&gt; </a:t>
            </a:r>
            <a:r>
              <a:rPr lang="ko-KR" altLang="en-US" dirty="0"/>
              <a:t>타입 하나의 크기로 사이즈를 구함 </a:t>
            </a:r>
            <a:r>
              <a:rPr lang="en-US" altLang="ko-KR" dirty="0"/>
              <a:t>-&gt; </a:t>
            </a:r>
            <a:r>
              <a:rPr lang="ko-KR" altLang="en-US" dirty="0"/>
              <a:t>같은 타입은 배열에 요소가 섞여도 상관 </a:t>
            </a:r>
            <a:r>
              <a:rPr lang="en-US" altLang="ko-KR" dirty="0"/>
              <a:t>X</a:t>
            </a:r>
          </a:p>
          <a:p>
            <a:pPr marL="0" indent="0">
              <a:buNone/>
            </a:pPr>
            <a:r>
              <a:rPr lang="en-US" altLang="ko-KR" dirty="0"/>
              <a:t>Descriptor</a:t>
            </a:r>
            <a:r>
              <a:rPr lang="ko-KR" altLang="en-US" dirty="0"/>
              <a:t>의 주소 </a:t>
            </a:r>
            <a:r>
              <a:rPr lang="en-US" altLang="ko-KR" dirty="0"/>
              <a:t>== Handle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Descriptor Heap</a:t>
            </a:r>
            <a:r>
              <a:rPr lang="ko-KR" altLang="en-US" dirty="0"/>
              <a:t>은 여러 개일 수 있기 때문에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Descriptor Heap</a:t>
            </a:r>
            <a:r>
              <a:rPr lang="ko-KR" altLang="en-US" dirty="0"/>
              <a:t>을 </a:t>
            </a:r>
            <a:r>
              <a:rPr lang="en-US" altLang="ko-KR" dirty="0"/>
              <a:t>Pipeline</a:t>
            </a:r>
            <a:r>
              <a:rPr lang="ko-KR" altLang="en-US" dirty="0"/>
              <a:t>에 </a:t>
            </a:r>
            <a:r>
              <a:rPr lang="en-US" altLang="ko-KR" dirty="0"/>
              <a:t>Set</a:t>
            </a:r>
            <a:r>
              <a:rPr lang="ko-KR" altLang="en-US" dirty="0"/>
              <a:t>을 먼저 하고 사용해야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08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CPU/GPU</a:t>
            </a:r>
            <a:r>
              <a:rPr lang="ko-KR" altLang="en-US" dirty="0"/>
              <a:t>의 </a:t>
            </a:r>
            <a:r>
              <a:rPr lang="en-US" altLang="ko-KR" dirty="0"/>
              <a:t>Handle</a:t>
            </a:r>
            <a:r>
              <a:rPr lang="ko-KR" altLang="en-US" dirty="0"/>
              <a:t>이 있어야 </a:t>
            </a:r>
            <a:r>
              <a:rPr lang="en-US" altLang="ko-KR" dirty="0"/>
              <a:t>Descriptor Heap</a:t>
            </a:r>
            <a:r>
              <a:rPr lang="ko-KR" altLang="en-US" dirty="0"/>
              <a:t>에 접근할 수 있음</a:t>
            </a:r>
            <a:endParaRPr lang="en-US" altLang="ko-KR" dirty="0"/>
          </a:p>
          <a:p>
            <a:r>
              <a:rPr lang="en-US" altLang="ko-KR" dirty="0"/>
              <a:t>Descriptor Heap</a:t>
            </a:r>
            <a:r>
              <a:rPr lang="ko-KR" altLang="en-US" dirty="0"/>
              <a:t>의 시작 주소</a:t>
            </a:r>
            <a:r>
              <a:rPr lang="en-US" altLang="ko-KR" dirty="0"/>
              <a:t>(Handle)</a:t>
            </a:r>
            <a:r>
              <a:rPr lang="ko-KR" altLang="en-US" dirty="0"/>
              <a:t>라고 생각하면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310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C++ Style Handle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10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 스텐실 버퍼를 쓰려면 리소스가 필요함</a:t>
            </a:r>
            <a:r>
              <a:rPr lang="en-US" altLang="ko-KR" dirty="0"/>
              <a:t>(?)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64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Resource</a:t>
            </a:r>
            <a:r>
              <a:rPr lang="ko-KR" altLang="en-US" dirty="0"/>
              <a:t>들은 생성 시 </a:t>
            </a:r>
            <a:r>
              <a:rPr lang="en-US" altLang="ko-KR" dirty="0"/>
              <a:t>Resource </a:t>
            </a:r>
            <a:r>
              <a:rPr lang="ko-KR" altLang="en-US" dirty="0"/>
              <a:t>내용을 초기화 하기 위한 </a:t>
            </a:r>
            <a:r>
              <a:rPr lang="en-US" altLang="ko-KR" dirty="0"/>
              <a:t>Clear value</a:t>
            </a:r>
            <a:r>
              <a:rPr lang="ko-KR" altLang="en-US" dirty="0"/>
              <a:t>를 정해줄 수 있음</a:t>
            </a:r>
            <a:endParaRPr lang="en-US" altLang="ko-KR" dirty="0"/>
          </a:p>
          <a:p>
            <a:r>
              <a:rPr lang="en-US" altLang="ko-KR" dirty="0" err="1"/>
              <a:t>fotamt</a:t>
            </a:r>
            <a:r>
              <a:rPr lang="en-US" altLang="ko-KR" dirty="0"/>
              <a:t>, </a:t>
            </a:r>
            <a:r>
              <a:rPr lang="ko-KR" altLang="en-US" dirty="0"/>
              <a:t>어떤 값으로 지우는지 정할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580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UPLOAD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CPU write only</a:t>
            </a:r>
          </a:p>
          <a:p>
            <a:r>
              <a:rPr lang="en-US" altLang="ko-KR" dirty="0"/>
              <a:t>READ_BACK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CPU read only</a:t>
            </a:r>
          </a:p>
          <a:p>
            <a:r>
              <a:rPr lang="en-US" altLang="ko-KR" dirty="0" err="1"/>
              <a:t>Descripto</a:t>
            </a:r>
            <a:r>
              <a:rPr lang="en-US" altLang="ko-KR" dirty="0"/>
              <a:t> heap != resource heap</a:t>
            </a:r>
          </a:p>
          <a:p>
            <a:endParaRPr lang="en-US" altLang="ko-KR" dirty="0"/>
          </a:p>
          <a:p>
            <a:r>
              <a:rPr lang="en-US" altLang="ko-KR" dirty="0"/>
              <a:t>Device =&gt; Create </a:t>
            </a:r>
            <a:r>
              <a:rPr lang="ko-KR" altLang="en-US" dirty="0"/>
              <a:t>함수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대부분은 </a:t>
            </a:r>
            <a:r>
              <a:rPr lang="en-US" altLang="ko-KR" dirty="0"/>
              <a:t>DEFAULT </a:t>
            </a:r>
            <a:r>
              <a:rPr lang="ko-KR" altLang="en-US" dirty="0" err="1"/>
              <a:t>힙으로</a:t>
            </a:r>
            <a:r>
              <a:rPr lang="ko-KR" altLang="en-US" dirty="0"/>
              <a:t> 만들고</a:t>
            </a:r>
            <a:endParaRPr lang="en-US" altLang="ko-KR" dirty="0"/>
          </a:p>
          <a:p>
            <a:r>
              <a:rPr lang="en-US" altLang="ko-KR" dirty="0"/>
              <a:t>UPLOAD </a:t>
            </a:r>
            <a:r>
              <a:rPr lang="ko-KR" altLang="en-US" dirty="0" err="1"/>
              <a:t>힙을</a:t>
            </a:r>
            <a:r>
              <a:rPr lang="ko-KR" altLang="en-US" dirty="0"/>
              <a:t> 만들어 </a:t>
            </a:r>
            <a:r>
              <a:rPr lang="en-US" altLang="ko-KR" dirty="0"/>
              <a:t>CPU</a:t>
            </a:r>
            <a:r>
              <a:rPr lang="ko-KR" altLang="en-US" dirty="0"/>
              <a:t>에서 </a:t>
            </a:r>
            <a:r>
              <a:rPr lang="en-US" altLang="ko-KR" dirty="0"/>
              <a:t>write </a:t>
            </a:r>
            <a:r>
              <a:rPr lang="ko-KR" altLang="en-US" dirty="0"/>
              <a:t>후 </a:t>
            </a:r>
            <a:r>
              <a:rPr lang="en-US" altLang="ko-KR" dirty="0"/>
              <a:t>copy resource(</a:t>
            </a:r>
            <a:r>
              <a:rPr lang="ko-KR" altLang="en-US" dirty="0"/>
              <a:t>리소스끼리 복사</a:t>
            </a:r>
            <a:r>
              <a:rPr lang="en-US" altLang="ko-KR" dirty="0"/>
              <a:t>, </a:t>
            </a:r>
            <a:r>
              <a:rPr lang="en-US" altLang="ko-KR" dirty="0" err="1"/>
              <a:t>GraphicsCommandList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DEFAULT </a:t>
            </a:r>
            <a:r>
              <a:rPr lang="ko-KR" altLang="en-US" dirty="0" err="1"/>
              <a:t>힙에</a:t>
            </a:r>
            <a:r>
              <a:rPr lang="ko-KR" altLang="en-US" dirty="0"/>
              <a:t> 넣는다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en-US" altLang="ko-KR" dirty="0"/>
              <a:t>UPLOAD </a:t>
            </a:r>
            <a:r>
              <a:rPr lang="ko-KR" altLang="en-US" dirty="0" err="1"/>
              <a:t>힙을</a:t>
            </a:r>
            <a:r>
              <a:rPr lang="ko-KR" altLang="en-US" dirty="0"/>
              <a:t> </a:t>
            </a:r>
            <a:r>
              <a:rPr lang="en-US" altLang="ko-KR" dirty="0"/>
              <a:t>Release()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en-US" altLang="ko-KR" dirty="0" err="1"/>
              <a:t>CommandList</a:t>
            </a:r>
            <a:r>
              <a:rPr lang="ko-KR" altLang="en-US" dirty="0"/>
              <a:t>는 나중에 실행하므로 </a:t>
            </a:r>
            <a:r>
              <a:rPr lang="en-US" altLang="ko-KR" dirty="0"/>
              <a:t>UPLOAD </a:t>
            </a:r>
            <a:r>
              <a:rPr lang="ko-KR" altLang="en-US" dirty="0" err="1"/>
              <a:t>힙의</a:t>
            </a:r>
            <a:r>
              <a:rPr lang="ko-KR" altLang="en-US" dirty="0"/>
              <a:t> </a:t>
            </a:r>
            <a:r>
              <a:rPr lang="en-US" altLang="ko-KR" dirty="0"/>
              <a:t>Resource</a:t>
            </a:r>
            <a:r>
              <a:rPr lang="ko-KR" altLang="en-US" dirty="0"/>
              <a:t>를 </a:t>
            </a:r>
            <a:r>
              <a:rPr lang="en-US" altLang="ko-KR" dirty="0"/>
              <a:t>Release()</a:t>
            </a:r>
            <a:r>
              <a:rPr lang="ko-KR" altLang="en-US" dirty="0"/>
              <a:t>하면 안됨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Fence</a:t>
            </a:r>
            <a:r>
              <a:rPr lang="ko-KR" altLang="en-US" dirty="0"/>
              <a:t>로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</a:t>
            </a:r>
            <a:r>
              <a:rPr lang="ko-KR" altLang="en-US" dirty="0"/>
              <a:t>를 동기화 후 </a:t>
            </a:r>
            <a:r>
              <a:rPr lang="en-US" altLang="ko-KR" dirty="0"/>
              <a:t>Release() </a:t>
            </a:r>
            <a:r>
              <a:rPr lang="ko-KR" altLang="en-US" dirty="0"/>
              <a:t>해야함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CPU</a:t>
            </a:r>
            <a:r>
              <a:rPr lang="ko-KR" altLang="en-US" dirty="0"/>
              <a:t>가 접근을 해야만 초기화 할 수 있기 때문에 </a:t>
            </a:r>
            <a:r>
              <a:rPr lang="en-US" altLang="ko-KR" dirty="0"/>
              <a:t>UPLOAD</a:t>
            </a:r>
            <a:r>
              <a:rPr lang="ko-KR" altLang="en-US" dirty="0"/>
              <a:t>로 </a:t>
            </a:r>
            <a:r>
              <a:rPr lang="en-US" altLang="ko-KR" dirty="0"/>
              <a:t>CPU</a:t>
            </a:r>
            <a:r>
              <a:rPr lang="ko-KR" altLang="en-US" dirty="0"/>
              <a:t>에서 쓰고</a:t>
            </a:r>
            <a:r>
              <a:rPr lang="en-US" altLang="ko-KR" dirty="0"/>
              <a:t> </a:t>
            </a:r>
            <a:r>
              <a:rPr lang="ko-KR" altLang="en-US" dirty="0"/>
              <a:t>이를 </a:t>
            </a:r>
            <a:r>
              <a:rPr lang="en-US" altLang="ko-KR" dirty="0"/>
              <a:t>DEFAULT</a:t>
            </a:r>
            <a:r>
              <a:rPr lang="ko-KR" altLang="en-US" dirty="0"/>
              <a:t>로 복사해 </a:t>
            </a:r>
            <a:r>
              <a:rPr lang="en-US" altLang="ko-KR" dirty="0"/>
              <a:t>DEFAULT TYPE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UPLOAD</a:t>
            </a:r>
            <a:r>
              <a:rPr lang="ko-KR" altLang="en-US" dirty="0"/>
              <a:t>나 </a:t>
            </a:r>
            <a:r>
              <a:rPr lang="en-US" altLang="ko-KR" dirty="0"/>
              <a:t>READBACK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/>
              <a:t>에 비해 성능 차이가 날 수 밖에 없음</a:t>
            </a:r>
            <a:r>
              <a:rPr lang="en-US" altLang="ko-KR" dirty="0"/>
              <a:t>(</a:t>
            </a:r>
            <a:r>
              <a:rPr lang="ko-KR" altLang="en-US" dirty="0"/>
              <a:t>확인하는 작업이 필요하기 </a:t>
            </a:r>
            <a:r>
              <a:rPr lang="ko-KR" altLang="en-US" dirty="0" err="1"/>
              <a:t>떄문</a:t>
            </a:r>
            <a:r>
              <a:rPr lang="en-US" altLang="ko-KR" dirty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READBACK</a:t>
            </a:r>
            <a:r>
              <a:rPr lang="ko-KR" altLang="en-US" dirty="0"/>
              <a:t>은 거의 화면 캡쳐 용도</a:t>
            </a: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World/Camera transform : UPLOAD (</a:t>
            </a:r>
            <a:r>
              <a:rPr lang="ko-KR" altLang="en-US" dirty="0"/>
              <a:t>주기적 갱신</a:t>
            </a:r>
            <a:r>
              <a:rPr lang="en-US" altLang="ko-KR" dirty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Projection/Screen transform : DEFAULT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PAGE -&gt; </a:t>
            </a:r>
            <a:r>
              <a:rPr lang="ko-KR" altLang="en-US" dirty="0"/>
              <a:t>가상 메모리 관리</a:t>
            </a:r>
            <a:r>
              <a:rPr lang="en-US" altLang="ko-KR" dirty="0"/>
              <a:t>, UNKNOWN =&gt; Default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POOL_UNKNOWN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자동으로 설정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90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Clear value</a:t>
            </a:r>
            <a:r>
              <a:rPr lang="ko-KR" altLang="en-US" dirty="0"/>
              <a:t>는 색이 되거나</a:t>
            </a:r>
            <a:endParaRPr lang="en-US" altLang="ko-KR" dirty="0"/>
          </a:p>
          <a:p>
            <a:r>
              <a:rPr lang="en-US" altLang="ko-KR" dirty="0"/>
              <a:t>Depth Stencil</a:t>
            </a:r>
            <a:r>
              <a:rPr lang="ko-KR" altLang="en-US" dirty="0"/>
              <a:t> </a:t>
            </a:r>
            <a:r>
              <a:rPr lang="en-US" altLang="ko-KR" dirty="0"/>
              <a:t>buffe</a:t>
            </a:r>
            <a:r>
              <a:rPr lang="ko-KR" altLang="en-US" dirty="0"/>
              <a:t>를 지우기 위해 </a:t>
            </a:r>
            <a:r>
              <a:rPr lang="en-US" altLang="ko-KR" dirty="0"/>
              <a:t>DEPTH_STENCIL_VALUE</a:t>
            </a:r>
            <a:r>
              <a:rPr lang="ko-KR" altLang="en-US" dirty="0"/>
              <a:t>를 정해줄 수 있음</a:t>
            </a:r>
            <a:endParaRPr lang="en-US" altLang="ko-KR" dirty="0"/>
          </a:p>
          <a:p>
            <a:r>
              <a:rPr lang="en-US" altLang="ko-KR" dirty="0"/>
              <a:t>FLOAT Depth; (</a:t>
            </a:r>
            <a:r>
              <a:rPr lang="ko-KR" altLang="en-US" dirty="0"/>
              <a:t>일반적으로 </a:t>
            </a:r>
            <a:r>
              <a:rPr lang="en-US" altLang="ko-KR" dirty="0"/>
              <a:t>0~1)</a:t>
            </a:r>
          </a:p>
          <a:p>
            <a:r>
              <a:rPr lang="en-US" altLang="ko-KR" dirty="0"/>
              <a:t>UINT Stencil;</a:t>
            </a:r>
          </a:p>
          <a:p>
            <a:endParaRPr lang="en-US" altLang="ko-KR" dirty="0"/>
          </a:p>
          <a:p>
            <a:r>
              <a:rPr lang="en-US" altLang="ko-KR" dirty="0"/>
              <a:t>Device</a:t>
            </a:r>
            <a:r>
              <a:rPr lang="ko-KR" altLang="en-US" dirty="0"/>
              <a:t>가 최적화된 방법으로 지울 수 있게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5895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CBV, SRV : </a:t>
            </a:r>
            <a:r>
              <a:rPr lang="en-US" altLang="ko-KR" dirty="0" err="1"/>
              <a:t>readonly</a:t>
            </a:r>
            <a:endParaRPr lang="en-US" altLang="ko-KR" dirty="0"/>
          </a:p>
          <a:p>
            <a:r>
              <a:rPr lang="en-US" altLang="ko-KR" dirty="0"/>
              <a:t>UAV : GPU</a:t>
            </a:r>
            <a:r>
              <a:rPr lang="ko-KR" altLang="en-US" dirty="0"/>
              <a:t>가 변경할 수 있음</a:t>
            </a:r>
            <a:endParaRPr lang="en-US" altLang="ko-KR" dirty="0"/>
          </a:p>
          <a:p>
            <a:r>
              <a:rPr lang="en-US" altLang="ko-KR" dirty="0"/>
              <a:t>DSV : Depth Buffer </a:t>
            </a:r>
            <a:r>
              <a:rPr lang="ko-KR" altLang="en-US" dirty="0"/>
              <a:t>갱신을 위해 </a:t>
            </a:r>
            <a:r>
              <a:rPr lang="en-US" altLang="ko-KR" dirty="0"/>
              <a:t>GPU</a:t>
            </a:r>
            <a:r>
              <a:rPr lang="ko-KR" altLang="en-US" dirty="0" err="1"/>
              <a:t>에서변경할</a:t>
            </a:r>
            <a:r>
              <a:rPr lang="ko-KR" altLang="en-US" dirty="0"/>
              <a:t>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read/write </a:t>
            </a:r>
            <a:r>
              <a:rPr lang="ko-KR" altLang="en-US" dirty="0"/>
              <a:t>등의 성질을 관리 </a:t>
            </a:r>
            <a:r>
              <a:rPr lang="en-US" altLang="ko-KR" dirty="0"/>
              <a:t>=&gt; RESOURCE_STATE</a:t>
            </a:r>
          </a:p>
          <a:p>
            <a:endParaRPr lang="en-US" altLang="ko-KR" dirty="0"/>
          </a:p>
          <a:p>
            <a:r>
              <a:rPr lang="en-US" altLang="ko-KR" dirty="0"/>
              <a:t>COPY_DEST</a:t>
            </a:r>
          </a:p>
          <a:p>
            <a:r>
              <a:rPr lang="en-US" altLang="ko-KR" dirty="0"/>
              <a:t>COPY_RESOURCE</a:t>
            </a:r>
          </a:p>
          <a:p>
            <a:endParaRPr lang="en-US" altLang="ko-KR" dirty="0"/>
          </a:p>
          <a:p>
            <a:r>
              <a:rPr lang="ko-KR" altLang="en-US" dirty="0" err="1"/>
              <a:t>힙을</a:t>
            </a:r>
            <a:r>
              <a:rPr lang="ko-KR" altLang="en-US" dirty="0"/>
              <a:t> </a:t>
            </a:r>
            <a:r>
              <a:rPr lang="en-US" altLang="ko-KR" dirty="0"/>
              <a:t>COPY</a:t>
            </a:r>
            <a:r>
              <a:rPr lang="ko-KR" altLang="en-US" dirty="0"/>
              <a:t> 하려고 하면 </a:t>
            </a:r>
            <a:r>
              <a:rPr lang="en-US" altLang="ko-KR" dirty="0"/>
              <a:t>COPY_SOURCE </a:t>
            </a:r>
            <a:r>
              <a:rPr lang="ko-KR" altLang="en-US" dirty="0"/>
              <a:t>상태여야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UPLOAD </a:t>
            </a:r>
            <a:r>
              <a:rPr lang="ko-KR" altLang="en-US" dirty="0" err="1"/>
              <a:t>힙을</a:t>
            </a:r>
            <a:r>
              <a:rPr lang="ko-KR" altLang="en-US" dirty="0"/>
              <a:t> </a:t>
            </a:r>
            <a:r>
              <a:rPr lang="en-US" altLang="ko-KR" dirty="0"/>
              <a:t>COPY_SOURCE,</a:t>
            </a:r>
          </a:p>
          <a:p>
            <a:r>
              <a:rPr lang="en-US" altLang="ko-KR" dirty="0"/>
              <a:t>DEFAULT </a:t>
            </a:r>
            <a:r>
              <a:rPr lang="ko-KR" altLang="en-US" dirty="0" err="1"/>
              <a:t>힙을</a:t>
            </a:r>
            <a:r>
              <a:rPr lang="ko-KR" altLang="en-US" dirty="0"/>
              <a:t> </a:t>
            </a:r>
            <a:r>
              <a:rPr lang="en-US" altLang="ko-KR" dirty="0"/>
              <a:t>COPY_DEST</a:t>
            </a:r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en-US" altLang="ko-KR" dirty="0"/>
              <a:t>GENERIC_READ</a:t>
            </a:r>
            <a:r>
              <a:rPr lang="ko-KR" altLang="en-US" dirty="0"/>
              <a:t>를 가급적 피해야 하는가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436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후면버퍼는</a:t>
            </a:r>
            <a:r>
              <a:rPr lang="ko-KR" altLang="en-US" dirty="0"/>
              <a:t> 여러 개일 수도 있지만</a:t>
            </a:r>
            <a:r>
              <a:rPr lang="en-US" altLang="ko-KR" dirty="0"/>
              <a:t>, </a:t>
            </a:r>
            <a:r>
              <a:rPr lang="ko-KR" altLang="en-US" dirty="0" err="1"/>
              <a:t>전면버퍼는</a:t>
            </a:r>
            <a:r>
              <a:rPr lang="ko-KR" altLang="en-US" dirty="0"/>
              <a:t> 하나만 있음</a:t>
            </a:r>
            <a:endParaRPr lang="en-US" altLang="ko-KR" dirty="0"/>
          </a:p>
          <a:p>
            <a:r>
              <a:rPr lang="ko-KR" altLang="en-US" dirty="0" err="1"/>
              <a:t>전면버퍼를</a:t>
            </a:r>
            <a:r>
              <a:rPr lang="ko-KR" altLang="en-US" dirty="0"/>
              <a:t> 직접 바꿀 순 없음</a:t>
            </a:r>
            <a:endParaRPr lang="en-US" altLang="ko-KR" dirty="0"/>
          </a:p>
          <a:p>
            <a:r>
              <a:rPr lang="ko-KR" altLang="en-US" dirty="0" err="1"/>
              <a:t>플리핑은</a:t>
            </a:r>
            <a:r>
              <a:rPr lang="ko-KR" altLang="en-US" dirty="0"/>
              <a:t> 전체화면 모드만 가능 </a:t>
            </a:r>
            <a:r>
              <a:rPr lang="en-US" altLang="ko-KR" dirty="0"/>
              <a:t>(</a:t>
            </a:r>
            <a:r>
              <a:rPr lang="ko-KR" altLang="en-US" dirty="0"/>
              <a:t>졸작은 전체화면으로 </a:t>
            </a:r>
            <a:r>
              <a:rPr lang="ko-KR" altLang="en-US" dirty="0" err="1"/>
              <a:t>되야함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4540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Alignment : </a:t>
            </a:r>
            <a:r>
              <a:rPr lang="ko-KR" altLang="en-US" dirty="0"/>
              <a:t>잘 쓰면 </a:t>
            </a:r>
            <a:r>
              <a:rPr lang="en-US" altLang="ko-KR" dirty="0"/>
              <a:t>4KB, 64KB </a:t>
            </a:r>
            <a:r>
              <a:rPr lang="ko-KR" altLang="en-US" dirty="0"/>
              <a:t>사용할 수 있음</a:t>
            </a:r>
            <a:endParaRPr lang="en-US" altLang="ko-KR" dirty="0"/>
          </a:p>
          <a:p>
            <a:r>
              <a:rPr lang="en-US" altLang="ko-KR" dirty="0"/>
              <a:t>BUFFER</a:t>
            </a:r>
            <a:r>
              <a:rPr lang="ko-KR" altLang="en-US" dirty="0"/>
              <a:t>는 </a:t>
            </a:r>
            <a:r>
              <a:rPr lang="en-US" altLang="ko-KR" dirty="0"/>
              <a:t>Mipmap </a:t>
            </a:r>
            <a:r>
              <a:rPr lang="ko-KR" altLang="en-US" dirty="0"/>
              <a:t>적용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지금 당장은 </a:t>
            </a:r>
            <a:r>
              <a:rPr lang="en-US" altLang="ko-KR" dirty="0"/>
              <a:t>RTV</a:t>
            </a:r>
            <a:r>
              <a:rPr lang="ko-KR" altLang="en-US" dirty="0"/>
              <a:t>는 </a:t>
            </a:r>
            <a:r>
              <a:rPr lang="en-US" altLang="ko-KR" dirty="0" err="1"/>
              <a:t>SwapChain</a:t>
            </a:r>
            <a:r>
              <a:rPr lang="en-US" altLang="ko-KR" dirty="0"/>
              <a:t> </a:t>
            </a:r>
            <a:r>
              <a:rPr lang="ko-KR" altLang="en-US" dirty="0"/>
              <a:t>사용할 것임</a:t>
            </a:r>
            <a:endParaRPr lang="en-US" altLang="ko-KR" dirty="0"/>
          </a:p>
          <a:p>
            <a:r>
              <a:rPr lang="en-US" altLang="ko-KR" dirty="0"/>
              <a:t>DEPTH_STENCIL : OM</a:t>
            </a:r>
            <a:r>
              <a:rPr lang="ko-KR" altLang="en-US" dirty="0"/>
              <a:t>에 </a:t>
            </a:r>
            <a:r>
              <a:rPr lang="en-US" altLang="ko-KR" dirty="0"/>
              <a:t>DSV</a:t>
            </a:r>
            <a:r>
              <a:rPr lang="ko-KR" altLang="en-US" dirty="0"/>
              <a:t>로 연결해 쓰기 위함</a:t>
            </a:r>
            <a:endParaRPr lang="en-US" altLang="ko-KR" dirty="0"/>
          </a:p>
          <a:p>
            <a:r>
              <a:rPr lang="en-US" altLang="ko-KR" dirty="0" err="1"/>
              <a:t>UNORdERED_ACCESS</a:t>
            </a:r>
            <a:r>
              <a:rPr lang="en-US" altLang="ko-KR" dirty="0"/>
              <a:t> : GPU</a:t>
            </a:r>
            <a:r>
              <a:rPr lang="ko-KR" altLang="en-US" dirty="0"/>
              <a:t>에 </a:t>
            </a:r>
            <a:r>
              <a:rPr lang="en-US" altLang="ko-KR" dirty="0"/>
              <a:t>Write (2</a:t>
            </a:r>
            <a:r>
              <a:rPr lang="ko-KR" altLang="en-US" dirty="0"/>
              <a:t>학기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DENY_SHADER : SHADER</a:t>
            </a:r>
            <a:r>
              <a:rPr lang="ko-KR" altLang="en-US" dirty="0"/>
              <a:t>에서 접근 불가 </a:t>
            </a:r>
            <a:r>
              <a:rPr lang="en-US" altLang="ko-KR" dirty="0"/>
              <a:t>– </a:t>
            </a:r>
            <a:r>
              <a:rPr lang="ko-KR" altLang="en-US" dirty="0"/>
              <a:t>평상 시에도 </a:t>
            </a:r>
            <a:r>
              <a:rPr lang="en-US" altLang="ko-KR" dirty="0"/>
              <a:t>shader resource</a:t>
            </a:r>
            <a:r>
              <a:rPr lang="ko-KR" altLang="en-US" dirty="0"/>
              <a:t>에 접근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학기에서는</a:t>
            </a:r>
            <a:endParaRPr lang="en-US" altLang="ko-KR" dirty="0"/>
          </a:p>
          <a:p>
            <a:r>
              <a:rPr lang="en-US" altLang="ko-KR" dirty="0"/>
              <a:t>Render Target</a:t>
            </a:r>
            <a:r>
              <a:rPr lang="ko-KR" altLang="en-US" dirty="0"/>
              <a:t>을 여러 개 사용할 수 있음</a:t>
            </a:r>
            <a:endParaRPr lang="en-US" altLang="ko-KR" dirty="0"/>
          </a:p>
          <a:p>
            <a:r>
              <a:rPr lang="en-US" altLang="ko-KR" dirty="0"/>
              <a:t>OM</a:t>
            </a:r>
            <a:r>
              <a:rPr lang="ko-KR" altLang="en-US" dirty="0"/>
              <a:t>은 최대 </a:t>
            </a:r>
            <a:r>
              <a:rPr lang="en-US" altLang="ko-KR" dirty="0"/>
              <a:t>8</a:t>
            </a:r>
            <a:r>
              <a:rPr lang="ko-KR" altLang="en-US" dirty="0"/>
              <a:t>개 연결할 수 있음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 ALLOW_RENDER_TARGET</a:t>
            </a:r>
            <a:r>
              <a:rPr lang="ko-KR" altLang="en-US" dirty="0">
                <a:sym typeface="Wingdings" panose="05000000000000000000" pitchFamily="2" charset="2"/>
              </a:rPr>
              <a:t>으로 해야 </a:t>
            </a:r>
            <a:r>
              <a:rPr lang="en-US" altLang="ko-KR" dirty="0">
                <a:sym typeface="Wingdings" panose="05000000000000000000" pitchFamily="2" charset="2"/>
              </a:rPr>
              <a:t>OM</a:t>
            </a:r>
            <a:r>
              <a:rPr lang="ko-KR" altLang="en-US" dirty="0">
                <a:sym typeface="Wingdings" panose="05000000000000000000" pitchFamily="2" charset="2"/>
              </a:rPr>
              <a:t>에 연결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6055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SwapChainBuffer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개인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여기서는 굳이 </a:t>
            </a:r>
            <a:r>
              <a:rPr lang="en-US" altLang="ko-KR" dirty="0"/>
              <a:t>Increment</a:t>
            </a:r>
            <a:r>
              <a:rPr lang="ko-KR" altLang="en-US" dirty="0"/>
              <a:t>는 필요 </a:t>
            </a:r>
            <a:r>
              <a:rPr lang="en-US" altLang="ko-KR" dirty="0"/>
              <a:t>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2503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0482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Clear Flags</a:t>
            </a:r>
            <a:r>
              <a:rPr lang="ko-KR" altLang="en-US" dirty="0"/>
              <a:t>는 </a:t>
            </a:r>
            <a:r>
              <a:rPr lang="en-US" altLang="ko-KR" dirty="0"/>
              <a:t>OR </a:t>
            </a:r>
            <a:r>
              <a:rPr lang="ko-KR" altLang="en-US" dirty="0"/>
              <a:t>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747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5115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BOOL</a:t>
            </a:r>
            <a:r>
              <a:rPr lang="ko-KR" altLang="en-US" dirty="0"/>
              <a:t> </a:t>
            </a:r>
            <a:r>
              <a:rPr lang="en-US" altLang="ko-KR" dirty="0"/>
              <a:t>RTs... </a:t>
            </a:r>
            <a:r>
              <a:rPr lang="ko-KR" altLang="en-US" dirty="0"/>
              <a:t>가 </a:t>
            </a:r>
            <a:r>
              <a:rPr lang="en-US" altLang="ko-KR" dirty="0"/>
              <a:t>true</a:t>
            </a:r>
            <a:r>
              <a:rPr lang="ko-KR" altLang="en-US" dirty="0"/>
              <a:t>면 </a:t>
            </a:r>
            <a:r>
              <a:rPr lang="en-US" altLang="ko-KR" dirty="0"/>
              <a:t>Descriptor</a:t>
            </a:r>
            <a:r>
              <a:rPr lang="ko-KR" altLang="en-US" dirty="0"/>
              <a:t>가 연속적이어서 첫 번째 서술자 위치만 넘겨주면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false</a:t>
            </a:r>
            <a:r>
              <a:rPr lang="ko-KR" altLang="en-US" dirty="0"/>
              <a:t>면 </a:t>
            </a:r>
            <a:r>
              <a:rPr lang="en-US" altLang="ko-KR" dirty="0"/>
              <a:t>Descriptor</a:t>
            </a:r>
            <a:r>
              <a:rPr lang="ko-KR" altLang="en-US" dirty="0"/>
              <a:t>를 복사해서 배열로 만들어 넘겨줘야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6510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GraphicsCommandList</a:t>
            </a:r>
            <a:r>
              <a:rPr lang="ko-KR" altLang="en-US" dirty="0"/>
              <a:t>가 </a:t>
            </a:r>
            <a:r>
              <a:rPr lang="en-US" altLang="ko-KR" dirty="0"/>
              <a:t>Reset</a:t>
            </a:r>
            <a:r>
              <a:rPr lang="ko-KR" altLang="en-US" dirty="0"/>
              <a:t>이 될 때 마다 </a:t>
            </a:r>
            <a:r>
              <a:rPr lang="en-US" altLang="ko-KR" dirty="0"/>
              <a:t>viewport</a:t>
            </a:r>
            <a:r>
              <a:rPr lang="ko-KR" altLang="en-US" dirty="0"/>
              <a:t>는 매번 새로 연결해야 함</a:t>
            </a:r>
            <a:endParaRPr lang="en-US" altLang="ko-KR" dirty="0"/>
          </a:p>
          <a:p>
            <a:r>
              <a:rPr lang="en-US" altLang="ko-KR" dirty="0" err="1"/>
              <a:t>pViewports</a:t>
            </a:r>
            <a:r>
              <a:rPr lang="ko-KR" altLang="en-US" dirty="0"/>
              <a:t>배열이 </a:t>
            </a:r>
            <a:r>
              <a:rPr lang="en-US" altLang="ko-KR" dirty="0"/>
              <a:t>null</a:t>
            </a:r>
            <a:r>
              <a:rPr lang="ko-KR" altLang="en-US" dirty="0"/>
              <a:t>이면 전체 </a:t>
            </a:r>
            <a:r>
              <a:rPr lang="en-US" altLang="ko-KR" dirty="0"/>
              <a:t>render target</a:t>
            </a:r>
            <a:r>
              <a:rPr lang="ko-KR" altLang="en-US" dirty="0"/>
              <a:t>이 </a:t>
            </a:r>
            <a:r>
              <a:rPr lang="en-US" altLang="ko-KR" dirty="0"/>
              <a:t>viewport</a:t>
            </a:r>
            <a:r>
              <a:rPr lang="ko-KR" altLang="en-US" dirty="0"/>
              <a:t>가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viewport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출력 영역</a:t>
            </a:r>
            <a:endParaRPr lang="en-US" altLang="ko-KR" dirty="0"/>
          </a:p>
          <a:p>
            <a:r>
              <a:rPr lang="en-US" altLang="ko-KR" dirty="0"/>
              <a:t>scissor </a:t>
            </a:r>
            <a:r>
              <a:rPr lang="en-US" altLang="ko-KR" dirty="0" err="1"/>
              <a:t>rect</a:t>
            </a:r>
            <a:r>
              <a:rPr lang="en-US" altLang="ko-KR" dirty="0"/>
              <a:t> : viewport </a:t>
            </a:r>
            <a:r>
              <a:rPr lang="ko-KR" altLang="en-US" dirty="0"/>
              <a:t>영역을 </a:t>
            </a:r>
            <a:r>
              <a:rPr lang="ko-KR" altLang="en-US" dirty="0" err="1"/>
              <a:t>클리핑하는</a:t>
            </a:r>
            <a:r>
              <a:rPr lang="ko-KR" altLang="en-US" dirty="0"/>
              <a:t> 영역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6905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11980"/>
            <a:ext cx="5486400" cy="3600450"/>
          </a:xfrm>
        </p:spPr>
        <p:txBody>
          <a:bodyPr/>
          <a:lstStyle/>
          <a:p>
            <a:r>
              <a:rPr lang="en-US" altLang="ko-KR" dirty="0"/>
              <a:t>GPU</a:t>
            </a:r>
            <a:r>
              <a:rPr lang="ko-KR" altLang="en-US" dirty="0"/>
              <a:t>가 </a:t>
            </a:r>
            <a:r>
              <a:rPr lang="en-US" altLang="ko-KR" dirty="0"/>
              <a:t>Resource</a:t>
            </a:r>
            <a:r>
              <a:rPr lang="ko-KR" altLang="en-US" dirty="0"/>
              <a:t>에 접근하는 타이밍에서 오류를 발생시키지 않도록 제어하기 위함 </a:t>
            </a:r>
            <a:r>
              <a:rPr lang="en-US" altLang="ko-KR" dirty="0"/>
              <a:t>(OM(write)</a:t>
            </a:r>
            <a:r>
              <a:rPr lang="ko-KR" altLang="en-US" dirty="0"/>
              <a:t>과 </a:t>
            </a:r>
            <a:r>
              <a:rPr lang="en-US" altLang="ko-KR" dirty="0"/>
              <a:t>DXGI(read)</a:t>
            </a:r>
            <a:r>
              <a:rPr lang="ko-KR" altLang="en-US" dirty="0"/>
              <a:t>의 충돌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85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파랑 </a:t>
            </a:r>
            <a:r>
              <a:rPr lang="en-US" altLang="ko-KR" dirty="0"/>
              <a:t>: GPU</a:t>
            </a:r>
            <a:r>
              <a:rPr lang="ko-KR" altLang="en-US" dirty="0"/>
              <a:t>가 </a:t>
            </a:r>
            <a:r>
              <a:rPr lang="en-US" altLang="ko-KR" dirty="0"/>
              <a:t>Read</a:t>
            </a:r>
            <a:r>
              <a:rPr lang="ko-KR" altLang="en-US" dirty="0"/>
              <a:t>하기 위한 용도</a:t>
            </a:r>
            <a:endParaRPr lang="en-US" altLang="ko-KR" dirty="0"/>
          </a:p>
          <a:p>
            <a:r>
              <a:rPr lang="ko-KR" altLang="en-US" dirty="0"/>
              <a:t>빨강 </a:t>
            </a:r>
            <a:r>
              <a:rPr lang="en-US" altLang="ko-KR" dirty="0"/>
              <a:t>: Write</a:t>
            </a:r>
          </a:p>
          <a:p>
            <a:r>
              <a:rPr lang="ko-KR" altLang="en-US" dirty="0"/>
              <a:t>분홍 </a:t>
            </a:r>
            <a:r>
              <a:rPr lang="en-US" altLang="ko-KR" dirty="0"/>
              <a:t>: </a:t>
            </a:r>
            <a:r>
              <a:rPr lang="en-US" altLang="ko-KR" dirty="0" err="1"/>
              <a:t>Read&amp;Write</a:t>
            </a:r>
            <a:r>
              <a:rPr lang="en-US" altLang="ko-KR" dirty="0"/>
              <a:t> </a:t>
            </a:r>
            <a:r>
              <a:rPr lang="ko-KR" altLang="en-US" dirty="0" err="1"/>
              <a:t>둘다</a:t>
            </a:r>
            <a:r>
              <a:rPr lang="ko-KR" altLang="en-US" dirty="0"/>
              <a:t>  사용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STATE_COMMON : </a:t>
            </a:r>
            <a:r>
              <a:rPr lang="ko-KR" altLang="en-US" dirty="0"/>
              <a:t>어떤 명령들에 실행을 위해서 필요한 상태들로 자동 전이가 일어나고 명령 실행이 끝나면 다시 </a:t>
            </a:r>
            <a:r>
              <a:rPr lang="en-US" altLang="ko-KR" dirty="0"/>
              <a:t>STATE_COMMON</a:t>
            </a:r>
            <a:r>
              <a:rPr lang="ko-KR" altLang="en-US" dirty="0"/>
              <a:t>으로 돌아오도록 자동으로 처리</a:t>
            </a:r>
            <a:endParaRPr lang="en-US" altLang="ko-KR" dirty="0"/>
          </a:p>
          <a:p>
            <a:r>
              <a:rPr lang="ko-KR" altLang="en-US" dirty="0"/>
              <a:t>그렇지 않은 객체들에 대해서는 </a:t>
            </a:r>
            <a:r>
              <a:rPr lang="en-US" altLang="ko-KR" dirty="0"/>
              <a:t>Resource Barrier</a:t>
            </a:r>
            <a:r>
              <a:rPr lang="ko-KR" altLang="en-US" dirty="0"/>
              <a:t> 객체를 통해 명시적으로 상태 전이를 </a:t>
            </a:r>
            <a:r>
              <a:rPr lang="ko-KR" altLang="en-US" dirty="0" err="1"/>
              <a:t>확인해야함</a:t>
            </a:r>
            <a:endParaRPr lang="en-US" altLang="ko-KR" dirty="0"/>
          </a:p>
          <a:p>
            <a:r>
              <a:rPr lang="en-US" altLang="ko-KR" dirty="0" err="1"/>
              <a:t>ResourceBarrier</a:t>
            </a:r>
            <a:r>
              <a:rPr lang="en-US" altLang="ko-KR" dirty="0"/>
              <a:t>() : </a:t>
            </a:r>
            <a:r>
              <a:rPr lang="ko-KR" altLang="en-US" dirty="0"/>
              <a:t>이전</a:t>
            </a:r>
            <a:r>
              <a:rPr lang="en-US" altLang="ko-KR" dirty="0"/>
              <a:t>/</a:t>
            </a:r>
            <a:r>
              <a:rPr lang="ko-KR" altLang="en-US" dirty="0"/>
              <a:t>이후 상태가 전이가 가능한지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3652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</a:t>
            </a:r>
            <a:r>
              <a:rPr lang="en-US" altLang="ko-KR" dirty="0"/>
              <a:t>/</a:t>
            </a:r>
            <a:r>
              <a:rPr lang="ko-KR" altLang="en-US" dirty="0"/>
              <a:t>이후 상태 전이가 가능한지 확인하고 바꾼다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Subresource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텍스쳐에</a:t>
            </a:r>
            <a:r>
              <a:rPr lang="ko-KR" altLang="en-US" dirty="0"/>
              <a:t> 대해 사용</a:t>
            </a:r>
            <a:endParaRPr lang="en-US" altLang="ko-KR" dirty="0"/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D3D12_RESOURCE_BARRIER_ALL_SUBRESOURCES : </a:t>
            </a:r>
            <a:r>
              <a:rPr lang="ko-KR" altLang="en-US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리소스에 있는 모든 리소스의 상태를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Before</a:t>
            </a:r>
            <a:r>
              <a:rPr lang="ko-KR" altLang="en-US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After</a:t>
            </a:r>
            <a:r>
              <a:rPr lang="ko-KR" altLang="en-US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변경</a:t>
            </a:r>
            <a:endParaRPr lang="en-US" altLang="ko-KR" sz="1800" dirty="0">
              <a:solidFill>
                <a:srgbClr val="6F008A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800" dirty="0">
              <a:solidFill>
                <a:srgbClr val="6F008A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함수가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ko-KR" altLang="en-US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이다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함수가 </a:t>
            </a:r>
            <a:r>
              <a:rPr lang="ko-KR" altLang="en-US" sz="18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실해되지</a:t>
            </a:r>
            <a:r>
              <a:rPr lang="ko-KR" altLang="en-US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못하면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after </a:t>
            </a:r>
            <a:r>
              <a:rPr lang="ko-KR" altLang="en-US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상태가 유지되지 않기 </a:t>
            </a:r>
            <a:r>
              <a:rPr lang="ko-KR" altLang="en-US" sz="18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떄문에</a:t>
            </a:r>
            <a:r>
              <a:rPr lang="ko-KR" altLang="en-US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다음 그래픽 명령들이 제대로 실행되지 못한다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30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후면 버퍼가 여러 개가 필요한 경우</a:t>
            </a:r>
            <a:r>
              <a:rPr lang="en-US" altLang="ko-KR" dirty="0"/>
              <a:t>: </a:t>
            </a:r>
            <a:r>
              <a:rPr lang="ko-KR" altLang="en-US" dirty="0"/>
              <a:t>프레임이 높아질 때</a:t>
            </a:r>
            <a:endParaRPr lang="en-US" altLang="ko-KR" dirty="0"/>
          </a:p>
          <a:p>
            <a:r>
              <a:rPr lang="ko-KR" altLang="en-US" dirty="0" err="1"/>
              <a:t>후면버퍼의</a:t>
            </a:r>
            <a:r>
              <a:rPr lang="ko-KR" altLang="en-US" dirty="0"/>
              <a:t> 개수는 무작정 늘린다고 좋지 않음</a:t>
            </a:r>
            <a:r>
              <a:rPr lang="en-US" altLang="ko-KR" dirty="0"/>
              <a:t>, </a:t>
            </a:r>
            <a:r>
              <a:rPr lang="ko-KR" altLang="en-US" dirty="0"/>
              <a:t>멀티 </a:t>
            </a:r>
            <a:r>
              <a:rPr lang="ko-KR" altLang="en-US" dirty="0" err="1"/>
              <a:t>스레딩이</a:t>
            </a:r>
            <a:r>
              <a:rPr lang="ko-KR" altLang="en-US" dirty="0"/>
              <a:t> 필요함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학기에는 </a:t>
            </a:r>
            <a:r>
              <a:rPr lang="ko-KR" altLang="en-US" dirty="0" err="1"/>
              <a:t>후면버퍼가</a:t>
            </a:r>
            <a:r>
              <a:rPr lang="ko-KR" altLang="en-US" dirty="0"/>
              <a:t> 하나만 있다고 가정  </a:t>
            </a:r>
            <a:r>
              <a:rPr lang="en-US" altLang="ko-KR" dirty="0"/>
              <a:t>/ </a:t>
            </a:r>
            <a:r>
              <a:rPr lang="ko-KR" altLang="en-US" dirty="0"/>
              <a:t>목표 </a:t>
            </a:r>
            <a:r>
              <a:rPr lang="ko-KR" altLang="en-US" dirty="0" err="1"/>
              <a:t>스왑체인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755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컴포넌트 </a:t>
            </a:r>
            <a:r>
              <a:rPr lang="en-US" altLang="ko-KR" dirty="0"/>
              <a:t>– </a:t>
            </a:r>
            <a:r>
              <a:rPr lang="ko-KR" altLang="en-US" dirty="0"/>
              <a:t>부분 부품</a:t>
            </a:r>
            <a:r>
              <a:rPr lang="en-US" altLang="ko-KR" dirty="0"/>
              <a:t>(?)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44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</a:t>
            </a:r>
            <a:r>
              <a:rPr lang="ko-KR" altLang="en-US" dirty="0"/>
              <a:t>가 들어가 있는 함수는 마지막이 </a:t>
            </a:r>
            <a:r>
              <a:rPr lang="en-US" altLang="ko-KR" dirty="0"/>
              <a:t>**</a:t>
            </a:r>
            <a:r>
              <a:rPr lang="ko-KR" altLang="en-US" dirty="0"/>
              <a:t>이다 </a:t>
            </a:r>
            <a:r>
              <a:rPr lang="en-US" altLang="ko-KR" dirty="0"/>
              <a:t>(</a:t>
            </a:r>
            <a:r>
              <a:rPr lang="ko-KR" altLang="en-US" dirty="0"/>
              <a:t>정확히는 다시 보자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1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BE93B-9AE2-4512-A99F-0E001FE9AF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00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BDAF-0D15-B611-E037-3F5F0416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CA8991-79C2-AA36-A265-B34702C8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F94F-E1A2-48B6-A3A7-3E74CA4132D8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206E84-9C00-A468-A963-817A30B34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9B9152-DC80-6715-0445-5E970C87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3271-7EA0-4A7D-ABD0-D5567A79F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9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40DE1A-E82B-C7F9-FC4C-823D06AA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7618DC-187B-CB3C-CD8D-6B2DED3D5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62226-CE63-ED6A-6E33-DB0DE7D9F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DF94F-E1A2-48B6-A3A7-3E74CA4132D8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59E21-49A9-9222-BAA9-892AA8106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0573A6-1886-FF43-4A22-F325C1E16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33271-7EA0-4A7D-ABD0-D5567A79F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04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19.xml"/><Relationship Id="rId5" Type="http://schemas.openxmlformats.org/officeDocument/2006/relationships/image" Target="../media/image557.png"/><Relationship Id="rId4" Type="http://schemas.openxmlformats.org/officeDocument/2006/relationships/customXml" Target="../ink/ink5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4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21.xml"/><Relationship Id="rId5" Type="http://schemas.openxmlformats.org/officeDocument/2006/relationships/image" Target="../media/image564.png"/><Relationship Id="rId4" Type="http://schemas.openxmlformats.org/officeDocument/2006/relationships/customXml" Target="../ink/ink52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13" Type="http://schemas.openxmlformats.org/officeDocument/2006/relationships/customXml" Target="../ink/ink527.xml"/><Relationship Id="rId18" Type="http://schemas.openxmlformats.org/officeDocument/2006/relationships/image" Target="../media/image574.png"/><Relationship Id="rId3" Type="http://schemas.openxmlformats.org/officeDocument/2006/relationships/customXml" Target="../ink/ink522.xml"/><Relationship Id="rId7" Type="http://schemas.openxmlformats.org/officeDocument/2006/relationships/customXml" Target="../ink/ink524.xml"/><Relationship Id="rId12" Type="http://schemas.openxmlformats.org/officeDocument/2006/relationships/image" Target="../media/image571.png"/><Relationship Id="rId17" Type="http://schemas.openxmlformats.org/officeDocument/2006/relationships/customXml" Target="../ink/ink529.xml"/><Relationship Id="rId2" Type="http://schemas.openxmlformats.org/officeDocument/2006/relationships/image" Target="../media/image108.jpeg"/><Relationship Id="rId16" Type="http://schemas.openxmlformats.org/officeDocument/2006/relationships/image" Target="../media/image5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8.png"/><Relationship Id="rId11" Type="http://schemas.openxmlformats.org/officeDocument/2006/relationships/customXml" Target="../ink/ink526.xml"/><Relationship Id="rId5" Type="http://schemas.openxmlformats.org/officeDocument/2006/relationships/customXml" Target="../ink/ink523.xml"/><Relationship Id="rId15" Type="http://schemas.openxmlformats.org/officeDocument/2006/relationships/customXml" Target="../ink/ink528.xml"/><Relationship Id="rId10" Type="http://schemas.openxmlformats.org/officeDocument/2006/relationships/image" Target="../media/image570.png"/><Relationship Id="rId4" Type="http://schemas.openxmlformats.org/officeDocument/2006/relationships/image" Target="../media/image567.png"/><Relationship Id="rId9" Type="http://schemas.openxmlformats.org/officeDocument/2006/relationships/customXml" Target="../ink/ink525.xml"/><Relationship Id="rId14" Type="http://schemas.openxmlformats.org/officeDocument/2006/relationships/image" Target="../media/image57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2.xml"/><Relationship Id="rId3" Type="http://schemas.openxmlformats.org/officeDocument/2006/relationships/image" Target="../media/image109.jpe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31.xml"/><Relationship Id="rId5" Type="http://schemas.openxmlformats.org/officeDocument/2006/relationships/image" Target="../media/image576.png"/><Relationship Id="rId4" Type="http://schemas.openxmlformats.org/officeDocument/2006/relationships/customXml" Target="../ink/ink530.xml"/><Relationship Id="rId9" Type="http://schemas.openxmlformats.org/officeDocument/2006/relationships/image" Target="../media/image57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8.png"/><Relationship Id="rId4" Type="http://schemas.openxmlformats.org/officeDocument/2006/relationships/customXml" Target="../ink/ink53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6.xml"/><Relationship Id="rId13" Type="http://schemas.openxmlformats.org/officeDocument/2006/relationships/image" Target="../media/image377.png"/><Relationship Id="rId18" Type="http://schemas.openxmlformats.org/officeDocument/2006/relationships/customXml" Target="../ink/ink542.xml"/><Relationship Id="rId3" Type="http://schemas.openxmlformats.org/officeDocument/2006/relationships/image" Target="../media/image112.jpeg"/><Relationship Id="rId7" Type="http://schemas.openxmlformats.org/officeDocument/2006/relationships/image" Target="../media/image372.png"/><Relationship Id="rId12" Type="http://schemas.openxmlformats.org/officeDocument/2006/relationships/customXml" Target="../ink/ink538.xml"/><Relationship Id="rId17" Type="http://schemas.openxmlformats.org/officeDocument/2006/relationships/customXml" Target="../ink/ink541.xml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35.xml"/><Relationship Id="rId11" Type="http://schemas.openxmlformats.org/officeDocument/2006/relationships/image" Target="../media/image374.png"/><Relationship Id="rId5" Type="http://schemas.openxmlformats.org/officeDocument/2006/relationships/image" Target="../media/image369.png"/><Relationship Id="rId15" Type="http://schemas.openxmlformats.org/officeDocument/2006/relationships/customXml" Target="../ink/ink540.xml"/><Relationship Id="rId10" Type="http://schemas.openxmlformats.org/officeDocument/2006/relationships/customXml" Target="../ink/ink537.xml"/><Relationship Id="rId19" Type="http://schemas.openxmlformats.org/officeDocument/2006/relationships/image" Target="../media/image384.png"/><Relationship Id="rId4" Type="http://schemas.openxmlformats.org/officeDocument/2006/relationships/customXml" Target="../ink/ink534.xml"/><Relationship Id="rId9" Type="http://schemas.openxmlformats.org/officeDocument/2006/relationships/image" Target="../media/image373.png"/><Relationship Id="rId14" Type="http://schemas.openxmlformats.org/officeDocument/2006/relationships/customXml" Target="../ink/ink539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5.xml"/><Relationship Id="rId13" Type="http://schemas.openxmlformats.org/officeDocument/2006/relationships/image" Target="../media/image418.png"/><Relationship Id="rId3" Type="http://schemas.openxmlformats.org/officeDocument/2006/relationships/image" Target="../media/image113.jpeg"/><Relationship Id="rId7" Type="http://schemas.openxmlformats.org/officeDocument/2006/relationships/image" Target="../media/image372.png"/><Relationship Id="rId12" Type="http://schemas.openxmlformats.org/officeDocument/2006/relationships/customXml" Target="../ink/ink547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44.xml"/><Relationship Id="rId11" Type="http://schemas.openxmlformats.org/officeDocument/2006/relationships/image" Target="../media/image417.png"/><Relationship Id="rId5" Type="http://schemas.openxmlformats.org/officeDocument/2006/relationships/image" Target="../media/image386.png"/><Relationship Id="rId15" Type="http://schemas.openxmlformats.org/officeDocument/2006/relationships/image" Target="../media/image419.png"/><Relationship Id="rId10" Type="http://schemas.openxmlformats.org/officeDocument/2006/relationships/customXml" Target="../ink/ink546.xml"/><Relationship Id="rId4" Type="http://schemas.openxmlformats.org/officeDocument/2006/relationships/customXml" Target="../ink/ink543.xml"/><Relationship Id="rId9" Type="http://schemas.openxmlformats.org/officeDocument/2006/relationships/image" Target="../media/image388.png"/><Relationship Id="rId14" Type="http://schemas.openxmlformats.org/officeDocument/2006/relationships/customXml" Target="../ink/ink54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50.xml"/><Relationship Id="rId5" Type="http://schemas.openxmlformats.org/officeDocument/2006/relationships/image" Target="../media/image457.png"/><Relationship Id="rId4" Type="http://schemas.openxmlformats.org/officeDocument/2006/relationships/customXml" Target="../ink/ink54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1.xml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23.png"/><Relationship Id="rId3" Type="http://schemas.openxmlformats.org/officeDocument/2006/relationships/image" Target="../media/image15.jpeg"/><Relationship Id="rId7" Type="http://schemas.openxmlformats.org/officeDocument/2006/relationships/image" Target="../media/image20.png"/><Relationship Id="rId12" Type="http://schemas.openxmlformats.org/officeDocument/2006/relationships/customXml" Target="../ink/ink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.xml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4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21.png"/><Relationship Id="rId14" Type="http://schemas.openxmlformats.org/officeDocument/2006/relationships/customXml" Target="../ink/ink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25.png"/><Relationship Id="rId4" Type="http://schemas.openxmlformats.org/officeDocument/2006/relationships/customXml" Target="../ink/ink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.xml"/><Relationship Id="rId21" Type="http://schemas.openxmlformats.org/officeDocument/2006/relationships/image" Target="../media/image39.png"/><Relationship Id="rId42" Type="http://schemas.openxmlformats.org/officeDocument/2006/relationships/customXml" Target="../ink/ink41.xml"/><Relationship Id="rId47" Type="http://schemas.openxmlformats.org/officeDocument/2006/relationships/image" Target="../media/image52.png"/><Relationship Id="rId63" Type="http://schemas.openxmlformats.org/officeDocument/2006/relationships/image" Target="../media/image60.png"/><Relationship Id="rId68" Type="http://schemas.openxmlformats.org/officeDocument/2006/relationships/customXml" Target="../ink/ink54.xml"/><Relationship Id="rId84" Type="http://schemas.openxmlformats.org/officeDocument/2006/relationships/customXml" Target="../ink/ink62.xml"/><Relationship Id="rId16" Type="http://schemas.openxmlformats.org/officeDocument/2006/relationships/customXml" Target="../ink/ink28.xml"/><Relationship Id="rId11" Type="http://schemas.openxmlformats.org/officeDocument/2006/relationships/image" Target="../media/image34.png"/><Relationship Id="rId32" Type="http://schemas.openxmlformats.org/officeDocument/2006/relationships/customXml" Target="../ink/ink36.xml"/><Relationship Id="rId37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customXml" Target="../ink/ink49.xml"/><Relationship Id="rId74" Type="http://schemas.openxmlformats.org/officeDocument/2006/relationships/customXml" Target="../ink/ink57.xml"/><Relationship Id="rId79" Type="http://schemas.openxmlformats.org/officeDocument/2006/relationships/image" Target="../media/image68.png"/><Relationship Id="rId5" Type="http://schemas.openxmlformats.org/officeDocument/2006/relationships/image" Target="../media/image31.png"/><Relationship Id="rId19" Type="http://schemas.openxmlformats.org/officeDocument/2006/relationships/image" Target="../media/image38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42.png"/><Relationship Id="rId30" Type="http://schemas.openxmlformats.org/officeDocument/2006/relationships/customXml" Target="../ink/ink35.xml"/><Relationship Id="rId35" Type="http://schemas.openxmlformats.org/officeDocument/2006/relationships/image" Target="../media/image46.png"/><Relationship Id="rId43" Type="http://schemas.openxmlformats.org/officeDocument/2006/relationships/image" Target="../media/image50.png"/><Relationship Id="rId48" Type="http://schemas.openxmlformats.org/officeDocument/2006/relationships/customXml" Target="../ink/ink44.xml"/><Relationship Id="rId56" Type="http://schemas.openxmlformats.org/officeDocument/2006/relationships/customXml" Target="../ink/ink48.xml"/><Relationship Id="rId64" Type="http://schemas.openxmlformats.org/officeDocument/2006/relationships/customXml" Target="../ink/ink52.xml"/><Relationship Id="rId69" Type="http://schemas.openxmlformats.org/officeDocument/2006/relationships/image" Target="../media/image63.png"/><Relationship Id="rId77" Type="http://schemas.openxmlformats.org/officeDocument/2006/relationships/image" Target="../media/image67.png"/><Relationship Id="rId8" Type="http://schemas.openxmlformats.org/officeDocument/2006/relationships/customXml" Target="../ink/ink24.xml"/><Relationship Id="rId51" Type="http://schemas.openxmlformats.org/officeDocument/2006/relationships/image" Target="../media/image54.png"/><Relationship Id="rId72" Type="http://schemas.openxmlformats.org/officeDocument/2006/relationships/customXml" Target="../ink/ink56.xml"/><Relationship Id="rId80" Type="http://schemas.openxmlformats.org/officeDocument/2006/relationships/customXml" Target="../ink/ink60.xml"/><Relationship Id="rId85" Type="http://schemas.openxmlformats.org/officeDocument/2006/relationships/image" Target="../media/image71.png"/><Relationship Id="rId3" Type="http://schemas.openxmlformats.org/officeDocument/2006/relationships/image" Target="../media/image21.jpeg"/><Relationship Id="rId12" Type="http://schemas.openxmlformats.org/officeDocument/2006/relationships/customXml" Target="../ink/ink26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image" Target="../media/image45.png"/><Relationship Id="rId38" Type="http://schemas.openxmlformats.org/officeDocument/2006/relationships/customXml" Target="../ink/ink39.xml"/><Relationship Id="rId46" Type="http://schemas.openxmlformats.org/officeDocument/2006/relationships/customXml" Target="../ink/ink43.xml"/><Relationship Id="rId59" Type="http://schemas.openxmlformats.org/officeDocument/2006/relationships/image" Target="../media/image58.png"/><Relationship Id="rId67" Type="http://schemas.openxmlformats.org/officeDocument/2006/relationships/image" Target="../media/image62.png"/><Relationship Id="rId20" Type="http://schemas.openxmlformats.org/officeDocument/2006/relationships/customXml" Target="../ink/ink30.xml"/><Relationship Id="rId41" Type="http://schemas.openxmlformats.org/officeDocument/2006/relationships/image" Target="../media/image49.png"/><Relationship Id="rId54" Type="http://schemas.openxmlformats.org/officeDocument/2006/relationships/customXml" Target="../ink/ink47.xml"/><Relationship Id="rId62" Type="http://schemas.openxmlformats.org/officeDocument/2006/relationships/customXml" Target="../ink/ink51.xml"/><Relationship Id="rId70" Type="http://schemas.openxmlformats.org/officeDocument/2006/relationships/customXml" Target="../ink/ink55.xml"/><Relationship Id="rId75" Type="http://schemas.openxmlformats.org/officeDocument/2006/relationships/image" Target="../media/image66.png"/><Relationship Id="rId83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.xml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49" Type="http://schemas.openxmlformats.org/officeDocument/2006/relationships/image" Target="../media/image53.png"/><Relationship Id="rId57" Type="http://schemas.openxmlformats.org/officeDocument/2006/relationships/image" Target="../media/image57.png"/><Relationship Id="rId10" Type="http://schemas.openxmlformats.org/officeDocument/2006/relationships/customXml" Target="../ink/ink25.xml"/><Relationship Id="rId31" Type="http://schemas.openxmlformats.org/officeDocument/2006/relationships/image" Target="../media/image44.png"/><Relationship Id="rId44" Type="http://schemas.openxmlformats.org/officeDocument/2006/relationships/customXml" Target="../ink/ink42.xml"/><Relationship Id="rId52" Type="http://schemas.openxmlformats.org/officeDocument/2006/relationships/customXml" Target="../ink/ink46.xml"/><Relationship Id="rId60" Type="http://schemas.openxmlformats.org/officeDocument/2006/relationships/customXml" Target="../ink/ink50.xml"/><Relationship Id="rId65" Type="http://schemas.openxmlformats.org/officeDocument/2006/relationships/image" Target="../media/image61.png"/><Relationship Id="rId73" Type="http://schemas.openxmlformats.org/officeDocument/2006/relationships/image" Target="../media/image65.png"/><Relationship Id="rId78" Type="http://schemas.openxmlformats.org/officeDocument/2006/relationships/customXml" Target="../ink/ink59.xml"/><Relationship Id="rId81" Type="http://schemas.openxmlformats.org/officeDocument/2006/relationships/image" Target="../media/image69.png"/><Relationship Id="rId86" Type="http://schemas.openxmlformats.org/officeDocument/2006/relationships/customXml" Target="../ink/ink63.xml"/><Relationship Id="rId4" Type="http://schemas.openxmlformats.org/officeDocument/2006/relationships/customXml" Target="../ink/ink22.xml"/><Relationship Id="rId9" Type="http://schemas.openxmlformats.org/officeDocument/2006/relationships/image" Target="../media/image33.png"/><Relationship Id="rId13" Type="http://schemas.openxmlformats.org/officeDocument/2006/relationships/image" Target="../media/image35.png"/><Relationship Id="rId18" Type="http://schemas.openxmlformats.org/officeDocument/2006/relationships/customXml" Target="../ink/ink29.xml"/><Relationship Id="rId39" Type="http://schemas.openxmlformats.org/officeDocument/2006/relationships/image" Target="../media/image48.png"/><Relationship Id="rId34" Type="http://schemas.openxmlformats.org/officeDocument/2006/relationships/customXml" Target="../ink/ink37.xml"/><Relationship Id="rId50" Type="http://schemas.openxmlformats.org/officeDocument/2006/relationships/customXml" Target="../ink/ink45.xml"/><Relationship Id="rId55" Type="http://schemas.openxmlformats.org/officeDocument/2006/relationships/image" Target="../media/image56.png"/><Relationship Id="rId76" Type="http://schemas.openxmlformats.org/officeDocument/2006/relationships/customXml" Target="../ink/ink58.xml"/><Relationship Id="rId7" Type="http://schemas.openxmlformats.org/officeDocument/2006/relationships/image" Target="../media/image32.png"/><Relationship Id="rId71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43.png"/><Relationship Id="rId24" Type="http://schemas.openxmlformats.org/officeDocument/2006/relationships/customXml" Target="../ink/ink32.xml"/><Relationship Id="rId40" Type="http://schemas.openxmlformats.org/officeDocument/2006/relationships/customXml" Target="../ink/ink40.xml"/><Relationship Id="rId45" Type="http://schemas.openxmlformats.org/officeDocument/2006/relationships/image" Target="../media/image51.png"/><Relationship Id="rId66" Type="http://schemas.openxmlformats.org/officeDocument/2006/relationships/customXml" Target="../ink/ink53.xml"/><Relationship Id="rId87" Type="http://schemas.openxmlformats.org/officeDocument/2006/relationships/image" Target="../media/image72.png"/><Relationship Id="rId61" Type="http://schemas.openxmlformats.org/officeDocument/2006/relationships/image" Target="../media/image59.png"/><Relationship Id="rId82" Type="http://schemas.openxmlformats.org/officeDocument/2006/relationships/customXml" Target="../ink/ink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image" Target="../media/image77.png"/><Relationship Id="rId18" Type="http://schemas.openxmlformats.org/officeDocument/2006/relationships/customXml" Target="../ink/ink71.xml"/><Relationship Id="rId3" Type="http://schemas.openxmlformats.org/officeDocument/2006/relationships/image" Target="../media/image24.jpeg"/><Relationship Id="rId7" Type="http://schemas.openxmlformats.org/officeDocument/2006/relationships/image" Target="../media/image74.png"/><Relationship Id="rId12" Type="http://schemas.openxmlformats.org/officeDocument/2006/relationships/customXml" Target="../ink/ink68.xml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7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5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10" Type="http://schemas.openxmlformats.org/officeDocument/2006/relationships/customXml" Target="../ink/ink67.xml"/><Relationship Id="rId19" Type="http://schemas.openxmlformats.org/officeDocument/2006/relationships/image" Target="../media/image80.png"/><Relationship Id="rId4" Type="http://schemas.openxmlformats.org/officeDocument/2006/relationships/customXml" Target="../ink/ink64.xml"/><Relationship Id="rId9" Type="http://schemas.openxmlformats.org/officeDocument/2006/relationships/image" Target="../media/image75.png"/><Relationship Id="rId14" Type="http://schemas.openxmlformats.org/officeDocument/2006/relationships/customXml" Target="../ink/ink69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7.xml"/><Relationship Id="rId18" Type="http://schemas.openxmlformats.org/officeDocument/2006/relationships/image" Target="../media/image89.png"/><Relationship Id="rId26" Type="http://schemas.openxmlformats.org/officeDocument/2006/relationships/image" Target="../media/image93.png"/><Relationship Id="rId39" Type="http://schemas.openxmlformats.org/officeDocument/2006/relationships/customXml" Target="../ink/ink90.xml"/><Relationship Id="rId21" Type="http://schemas.openxmlformats.org/officeDocument/2006/relationships/customXml" Target="../ink/ink81.xml"/><Relationship Id="rId34" Type="http://schemas.openxmlformats.org/officeDocument/2006/relationships/image" Target="../media/image97.png"/><Relationship Id="rId42" Type="http://schemas.openxmlformats.org/officeDocument/2006/relationships/image" Target="../media/image101.png"/><Relationship Id="rId47" Type="http://schemas.openxmlformats.org/officeDocument/2006/relationships/customXml" Target="../ink/ink94.xml"/><Relationship Id="rId50" Type="http://schemas.openxmlformats.org/officeDocument/2006/relationships/image" Target="../media/image105.png"/><Relationship Id="rId7" Type="http://schemas.openxmlformats.org/officeDocument/2006/relationships/customXml" Target="../ink/ink74.xml"/><Relationship Id="rId2" Type="http://schemas.openxmlformats.org/officeDocument/2006/relationships/image" Target="../media/image25.jpeg"/><Relationship Id="rId16" Type="http://schemas.openxmlformats.org/officeDocument/2006/relationships/image" Target="../media/image88.png"/><Relationship Id="rId29" Type="http://schemas.openxmlformats.org/officeDocument/2006/relationships/customXml" Target="../ink/ink85.xml"/><Relationship Id="rId11" Type="http://schemas.openxmlformats.org/officeDocument/2006/relationships/customXml" Target="../ink/ink76.xml"/><Relationship Id="rId24" Type="http://schemas.openxmlformats.org/officeDocument/2006/relationships/image" Target="../media/image92.png"/><Relationship Id="rId32" Type="http://schemas.openxmlformats.org/officeDocument/2006/relationships/image" Target="../media/image96.png"/><Relationship Id="rId37" Type="http://schemas.openxmlformats.org/officeDocument/2006/relationships/customXml" Target="../ink/ink89.xml"/><Relationship Id="rId40" Type="http://schemas.openxmlformats.org/officeDocument/2006/relationships/image" Target="../media/image100.png"/><Relationship Id="rId45" Type="http://schemas.openxmlformats.org/officeDocument/2006/relationships/customXml" Target="../ink/ink93.xml"/><Relationship Id="rId5" Type="http://schemas.openxmlformats.org/officeDocument/2006/relationships/customXml" Target="../ink/ink73.xml"/><Relationship Id="rId15" Type="http://schemas.openxmlformats.org/officeDocument/2006/relationships/customXml" Target="../ink/ink78.xml"/><Relationship Id="rId23" Type="http://schemas.openxmlformats.org/officeDocument/2006/relationships/customXml" Target="../ink/ink82.xml"/><Relationship Id="rId28" Type="http://schemas.openxmlformats.org/officeDocument/2006/relationships/image" Target="../media/image94.png"/><Relationship Id="rId36" Type="http://schemas.openxmlformats.org/officeDocument/2006/relationships/image" Target="../media/image98.png"/><Relationship Id="rId49" Type="http://schemas.openxmlformats.org/officeDocument/2006/relationships/customXml" Target="../ink/ink95.xml"/><Relationship Id="rId10" Type="http://schemas.openxmlformats.org/officeDocument/2006/relationships/image" Target="../media/image85.png"/><Relationship Id="rId19" Type="http://schemas.openxmlformats.org/officeDocument/2006/relationships/customXml" Target="../ink/ink80.xml"/><Relationship Id="rId31" Type="http://schemas.openxmlformats.org/officeDocument/2006/relationships/customXml" Target="../ink/ink86.xml"/><Relationship Id="rId44" Type="http://schemas.openxmlformats.org/officeDocument/2006/relationships/image" Target="../media/image102.png"/><Relationship Id="rId52" Type="http://schemas.openxmlformats.org/officeDocument/2006/relationships/image" Target="../media/image106.png"/><Relationship Id="rId4" Type="http://schemas.openxmlformats.org/officeDocument/2006/relationships/image" Target="../media/image82.png"/><Relationship Id="rId9" Type="http://schemas.openxmlformats.org/officeDocument/2006/relationships/customXml" Target="../ink/ink75.xml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customXml" Target="../ink/ink84.xml"/><Relationship Id="rId30" Type="http://schemas.openxmlformats.org/officeDocument/2006/relationships/image" Target="../media/image95.png"/><Relationship Id="rId35" Type="http://schemas.openxmlformats.org/officeDocument/2006/relationships/customXml" Target="../ink/ink88.xml"/><Relationship Id="rId43" Type="http://schemas.openxmlformats.org/officeDocument/2006/relationships/customXml" Target="../ink/ink92.xml"/><Relationship Id="rId48" Type="http://schemas.openxmlformats.org/officeDocument/2006/relationships/image" Target="../media/image104.png"/><Relationship Id="rId8" Type="http://schemas.openxmlformats.org/officeDocument/2006/relationships/image" Target="../media/image84.png"/><Relationship Id="rId51" Type="http://schemas.openxmlformats.org/officeDocument/2006/relationships/customXml" Target="../ink/ink96.xml"/><Relationship Id="rId3" Type="http://schemas.openxmlformats.org/officeDocument/2006/relationships/customXml" Target="../ink/ink72.xml"/><Relationship Id="rId12" Type="http://schemas.openxmlformats.org/officeDocument/2006/relationships/image" Target="../media/image86.png"/><Relationship Id="rId17" Type="http://schemas.openxmlformats.org/officeDocument/2006/relationships/customXml" Target="../ink/ink79.xml"/><Relationship Id="rId25" Type="http://schemas.openxmlformats.org/officeDocument/2006/relationships/customXml" Target="../ink/ink83.xml"/><Relationship Id="rId33" Type="http://schemas.openxmlformats.org/officeDocument/2006/relationships/customXml" Target="../ink/ink87.xml"/><Relationship Id="rId38" Type="http://schemas.openxmlformats.org/officeDocument/2006/relationships/image" Target="../media/image99.png"/><Relationship Id="rId46" Type="http://schemas.openxmlformats.org/officeDocument/2006/relationships/image" Target="../media/image103.png"/><Relationship Id="rId20" Type="http://schemas.openxmlformats.org/officeDocument/2006/relationships/image" Target="../media/image90.png"/><Relationship Id="rId41" Type="http://schemas.openxmlformats.org/officeDocument/2006/relationships/customXml" Target="../ink/ink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customXml" Target="../ink/ink104.xml"/><Relationship Id="rId26" Type="http://schemas.openxmlformats.org/officeDocument/2006/relationships/customXml" Target="../ink/ink108.xml"/><Relationship Id="rId21" Type="http://schemas.openxmlformats.org/officeDocument/2006/relationships/image" Target="../media/image117.png"/><Relationship Id="rId34" Type="http://schemas.openxmlformats.org/officeDocument/2006/relationships/customXml" Target="../ink/ink112.xml"/><Relationship Id="rId7" Type="http://schemas.openxmlformats.org/officeDocument/2006/relationships/image" Target="../media/image110.png"/><Relationship Id="rId12" Type="http://schemas.openxmlformats.org/officeDocument/2006/relationships/customXml" Target="../ink/ink101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33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103.xml"/><Relationship Id="rId20" Type="http://schemas.openxmlformats.org/officeDocument/2006/relationships/customXml" Target="../ink/ink105.xml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8.xml"/><Relationship Id="rId11" Type="http://schemas.openxmlformats.org/officeDocument/2006/relationships/image" Target="../media/image112.png"/><Relationship Id="rId24" Type="http://schemas.openxmlformats.org/officeDocument/2006/relationships/customXml" Target="../ink/ink107.xml"/><Relationship Id="rId32" Type="http://schemas.openxmlformats.org/officeDocument/2006/relationships/customXml" Target="../ink/ink111.xml"/><Relationship Id="rId37" Type="http://schemas.openxmlformats.org/officeDocument/2006/relationships/image" Target="../media/image125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28" Type="http://schemas.openxmlformats.org/officeDocument/2006/relationships/customXml" Target="../ink/ink109.xml"/><Relationship Id="rId36" Type="http://schemas.openxmlformats.org/officeDocument/2006/relationships/customXml" Target="../ink/ink113.xml"/><Relationship Id="rId10" Type="http://schemas.openxmlformats.org/officeDocument/2006/relationships/customXml" Target="../ink/ink100.xml"/><Relationship Id="rId19" Type="http://schemas.openxmlformats.org/officeDocument/2006/relationships/image" Target="../media/image116.png"/><Relationship Id="rId31" Type="http://schemas.openxmlformats.org/officeDocument/2006/relationships/image" Target="../media/image122.png"/><Relationship Id="rId4" Type="http://schemas.openxmlformats.org/officeDocument/2006/relationships/customXml" Target="../ink/ink97.xml"/><Relationship Id="rId9" Type="http://schemas.openxmlformats.org/officeDocument/2006/relationships/image" Target="../media/image111.png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120.png"/><Relationship Id="rId30" Type="http://schemas.openxmlformats.org/officeDocument/2006/relationships/customXml" Target="../ink/ink110.xml"/><Relationship Id="rId35" Type="http://schemas.openxmlformats.org/officeDocument/2006/relationships/image" Target="../media/image124.png"/><Relationship Id="rId8" Type="http://schemas.openxmlformats.org/officeDocument/2006/relationships/customXml" Target="../ink/ink99.xml"/><Relationship Id="rId3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customXml" Target="../ink/ink114.xml"/><Relationship Id="rId7" Type="http://schemas.openxmlformats.org/officeDocument/2006/relationships/customXml" Target="../ink/ink116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customXml" Target="../ink/ink115.xml"/><Relationship Id="rId4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customXml" Target="../ink/ink124.xml"/><Relationship Id="rId26" Type="http://schemas.openxmlformats.org/officeDocument/2006/relationships/customXml" Target="../ink/ink128.xml"/><Relationship Id="rId39" Type="http://schemas.openxmlformats.org/officeDocument/2006/relationships/image" Target="../media/image147.png"/><Relationship Id="rId21" Type="http://schemas.openxmlformats.org/officeDocument/2006/relationships/image" Target="../media/image138.png"/><Relationship Id="rId34" Type="http://schemas.openxmlformats.org/officeDocument/2006/relationships/customXml" Target="../ink/ink132.xml"/><Relationship Id="rId7" Type="http://schemas.openxmlformats.org/officeDocument/2006/relationships/image" Target="../media/image131.png"/><Relationship Id="rId12" Type="http://schemas.openxmlformats.org/officeDocument/2006/relationships/customXml" Target="../ink/ink121.xml"/><Relationship Id="rId17" Type="http://schemas.openxmlformats.org/officeDocument/2006/relationships/image" Target="../media/image136.png"/><Relationship Id="rId25" Type="http://schemas.openxmlformats.org/officeDocument/2006/relationships/image" Target="../media/image140.png"/><Relationship Id="rId33" Type="http://schemas.openxmlformats.org/officeDocument/2006/relationships/image" Target="../media/image144.png"/><Relationship Id="rId38" Type="http://schemas.openxmlformats.org/officeDocument/2006/relationships/customXml" Target="../ink/ink134.xml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123.xml"/><Relationship Id="rId20" Type="http://schemas.openxmlformats.org/officeDocument/2006/relationships/customXml" Target="../ink/ink125.xml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8.xml"/><Relationship Id="rId11" Type="http://schemas.openxmlformats.org/officeDocument/2006/relationships/image" Target="../media/image133.png"/><Relationship Id="rId24" Type="http://schemas.openxmlformats.org/officeDocument/2006/relationships/customXml" Target="../ink/ink127.xml"/><Relationship Id="rId32" Type="http://schemas.openxmlformats.org/officeDocument/2006/relationships/customXml" Target="../ink/ink131.xml"/><Relationship Id="rId37" Type="http://schemas.openxmlformats.org/officeDocument/2006/relationships/image" Target="../media/image146.png"/><Relationship Id="rId5" Type="http://schemas.openxmlformats.org/officeDocument/2006/relationships/image" Target="../media/image130.png"/><Relationship Id="rId15" Type="http://schemas.openxmlformats.org/officeDocument/2006/relationships/image" Target="../media/image135.png"/><Relationship Id="rId23" Type="http://schemas.openxmlformats.org/officeDocument/2006/relationships/image" Target="../media/image139.png"/><Relationship Id="rId28" Type="http://schemas.openxmlformats.org/officeDocument/2006/relationships/customXml" Target="../ink/ink129.xml"/><Relationship Id="rId36" Type="http://schemas.openxmlformats.org/officeDocument/2006/relationships/customXml" Target="../ink/ink133.xml"/><Relationship Id="rId10" Type="http://schemas.openxmlformats.org/officeDocument/2006/relationships/customXml" Target="../ink/ink120.xml"/><Relationship Id="rId19" Type="http://schemas.openxmlformats.org/officeDocument/2006/relationships/image" Target="../media/image137.png"/><Relationship Id="rId31" Type="http://schemas.openxmlformats.org/officeDocument/2006/relationships/image" Target="../media/image143.png"/><Relationship Id="rId4" Type="http://schemas.openxmlformats.org/officeDocument/2006/relationships/customXml" Target="../ink/ink117.xml"/><Relationship Id="rId9" Type="http://schemas.openxmlformats.org/officeDocument/2006/relationships/image" Target="../media/image132.png"/><Relationship Id="rId14" Type="http://schemas.openxmlformats.org/officeDocument/2006/relationships/customXml" Target="../ink/ink122.xml"/><Relationship Id="rId22" Type="http://schemas.openxmlformats.org/officeDocument/2006/relationships/customXml" Target="../ink/ink126.xml"/><Relationship Id="rId27" Type="http://schemas.openxmlformats.org/officeDocument/2006/relationships/image" Target="../media/image141.png"/><Relationship Id="rId30" Type="http://schemas.openxmlformats.org/officeDocument/2006/relationships/customXml" Target="../ink/ink130.xml"/><Relationship Id="rId35" Type="http://schemas.openxmlformats.org/officeDocument/2006/relationships/image" Target="../media/image145.png"/><Relationship Id="rId8" Type="http://schemas.openxmlformats.org/officeDocument/2006/relationships/customXml" Target="../ink/ink119.xml"/><Relationship Id="rId3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customXml" Target="../ink/ink135.xml"/><Relationship Id="rId7" Type="http://schemas.openxmlformats.org/officeDocument/2006/relationships/customXml" Target="../ink/ink137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customXml" Target="../ink/ink136.xml"/><Relationship Id="rId4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8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customXml" Target="../ink/ink139.xml"/><Relationship Id="rId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1.xml"/><Relationship Id="rId5" Type="http://schemas.openxmlformats.org/officeDocument/2006/relationships/image" Target="../media/image161.png"/><Relationship Id="rId4" Type="http://schemas.openxmlformats.org/officeDocument/2006/relationships/customXml" Target="../ink/ink140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customXml" Target="../ink/ink149.xml"/><Relationship Id="rId26" Type="http://schemas.openxmlformats.org/officeDocument/2006/relationships/customXml" Target="../ink/ink153.xml"/><Relationship Id="rId39" Type="http://schemas.openxmlformats.org/officeDocument/2006/relationships/image" Target="../media/image181.png"/><Relationship Id="rId21" Type="http://schemas.openxmlformats.org/officeDocument/2006/relationships/image" Target="../media/image172.png"/><Relationship Id="rId34" Type="http://schemas.openxmlformats.org/officeDocument/2006/relationships/customXml" Target="../ink/ink157.xml"/><Relationship Id="rId42" Type="http://schemas.openxmlformats.org/officeDocument/2006/relationships/customXml" Target="../ink/ink161.xml"/><Relationship Id="rId47" Type="http://schemas.openxmlformats.org/officeDocument/2006/relationships/image" Target="../media/image185.png"/><Relationship Id="rId50" Type="http://schemas.openxmlformats.org/officeDocument/2006/relationships/customXml" Target="../ink/ink165.xml"/><Relationship Id="rId55" Type="http://schemas.openxmlformats.org/officeDocument/2006/relationships/image" Target="../media/image189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148.xml"/><Relationship Id="rId29" Type="http://schemas.openxmlformats.org/officeDocument/2006/relationships/image" Target="../media/image176.png"/><Relationship Id="rId11" Type="http://schemas.openxmlformats.org/officeDocument/2006/relationships/image" Target="../media/image167.png"/><Relationship Id="rId24" Type="http://schemas.openxmlformats.org/officeDocument/2006/relationships/customXml" Target="../ink/ink152.xml"/><Relationship Id="rId32" Type="http://schemas.openxmlformats.org/officeDocument/2006/relationships/customXml" Target="../ink/ink156.xml"/><Relationship Id="rId37" Type="http://schemas.openxmlformats.org/officeDocument/2006/relationships/image" Target="../media/image180.png"/><Relationship Id="rId40" Type="http://schemas.openxmlformats.org/officeDocument/2006/relationships/customXml" Target="../ink/ink160.xml"/><Relationship Id="rId45" Type="http://schemas.openxmlformats.org/officeDocument/2006/relationships/image" Target="../media/image184.png"/><Relationship Id="rId53" Type="http://schemas.openxmlformats.org/officeDocument/2006/relationships/image" Target="../media/image188.png"/><Relationship Id="rId58" Type="http://schemas.openxmlformats.org/officeDocument/2006/relationships/customXml" Target="../ink/ink169.xml"/><Relationship Id="rId5" Type="http://schemas.openxmlformats.org/officeDocument/2006/relationships/image" Target="../media/image164.png"/><Relationship Id="rId19" Type="http://schemas.openxmlformats.org/officeDocument/2006/relationships/image" Target="../media/image171.png"/><Relationship Id="rId4" Type="http://schemas.openxmlformats.org/officeDocument/2006/relationships/customXml" Target="../ink/ink142.xml"/><Relationship Id="rId9" Type="http://schemas.openxmlformats.org/officeDocument/2006/relationships/image" Target="../media/image166.png"/><Relationship Id="rId14" Type="http://schemas.openxmlformats.org/officeDocument/2006/relationships/customXml" Target="../ink/ink147.xml"/><Relationship Id="rId22" Type="http://schemas.openxmlformats.org/officeDocument/2006/relationships/customXml" Target="../ink/ink151.xml"/><Relationship Id="rId27" Type="http://schemas.openxmlformats.org/officeDocument/2006/relationships/image" Target="../media/image175.png"/><Relationship Id="rId30" Type="http://schemas.openxmlformats.org/officeDocument/2006/relationships/customXml" Target="../ink/ink155.xml"/><Relationship Id="rId35" Type="http://schemas.openxmlformats.org/officeDocument/2006/relationships/image" Target="../media/image179.png"/><Relationship Id="rId43" Type="http://schemas.openxmlformats.org/officeDocument/2006/relationships/image" Target="../media/image183.png"/><Relationship Id="rId48" Type="http://schemas.openxmlformats.org/officeDocument/2006/relationships/customXml" Target="../ink/ink164.xml"/><Relationship Id="rId56" Type="http://schemas.openxmlformats.org/officeDocument/2006/relationships/customXml" Target="../ink/ink168.xml"/><Relationship Id="rId8" Type="http://schemas.openxmlformats.org/officeDocument/2006/relationships/customXml" Target="../ink/ink144.xml"/><Relationship Id="rId51" Type="http://schemas.openxmlformats.org/officeDocument/2006/relationships/image" Target="../media/image187.png"/><Relationship Id="rId3" Type="http://schemas.openxmlformats.org/officeDocument/2006/relationships/image" Target="../media/image38.jpeg"/><Relationship Id="rId12" Type="http://schemas.openxmlformats.org/officeDocument/2006/relationships/customXml" Target="../ink/ink146.xml"/><Relationship Id="rId17" Type="http://schemas.openxmlformats.org/officeDocument/2006/relationships/image" Target="../media/image170.png"/><Relationship Id="rId25" Type="http://schemas.openxmlformats.org/officeDocument/2006/relationships/image" Target="../media/image174.png"/><Relationship Id="rId33" Type="http://schemas.openxmlformats.org/officeDocument/2006/relationships/image" Target="../media/image178.png"/><Relationship Id="rId38" Type="http://schemas.openxmlformats.org/officeDocument/2006/relationships/customXml" Target="../ink/ink159.xml"/><Relationship Id="rId46" Type="http://schemas.openxmlformats.org/officeDocument/2006/relationships/customXml" Target="../ink/ink163.xml"/><Relationship Id="rId59" Type="http://schemas.openxmlformats.org/officeDocument/2006/relationships/image" Target="../media/image191.png"/><Relationship Id="rId20" Type="http://schemas.openxmlformats.org/officeDocument/2006/relationships/customXml" Target="../ink/ink150.xml"/><Relationship Id="rId41" Type="http://schemas.openxmlformats.org/officeDocument/2006/relationships/image" Target="../media/image182.png"/><Relationship Id="rId54" Type="http://schemas.openxmlformats.org/officeDocument/2006/relationships/customXml" Target="../ink/ink16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3.xml"/><Relationship Id="rId15" Type="http://schemas.openxmlformats.org/officeDocument/2006/relationships/image" Target="../media/image169.png"/><Relationship Id="rId23" Type="http://schemas.openxmlformats.org/officeDocument/2006/relationships/image" Target="../media/image173.png"/><Relationship Id="rId28" Type="http://schemas.openxmlformats.org/officeDocument/2006/relationships/customXml" Target="../ink/ink154.xml"/><Relationship Id="rId36" Type="http://schemas.openxmlformats.org/officeDocument/2006/relationships/customXml" Target="../ink/ink158.xml"/><Relationship Id="rId49" Type="http://schemas.openxmlformats.org/officeDocument/2006/relationships/image" Target="../media/image186.png"/><Relationship Id="rId57" Type="http://schemas.openxmlformats.org/officeDocument/2006/relationships/image" Target="../media/image190.png"/><Relationship Id="rId10" Type="http://schemas.openxmlformats.org/officeDocument/2006/relationships/customXml" Target="../ink/ink145.xml"/><Relationship Id="rId31" Type="http://schemas.openxmlformats.org/officeDocument/2006/relationships/image" Target="../media/image177.png"/><Relationship Id="rId44" Type="http://schemas.openxmlformats.org/officeDocument/2006/relationships/customXml" Target="../ink/ink162.xml"/><Relationship Id="rId52" Type="http://schemas.openxmlformats.org/officeDocument/2006/relationships/customXml" Target="../ink/ink16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2.xml"/><Relationship Id="rId13" Type="http://schemas.openxmlformats.org/officeDocument/2006/relationships/image" Target="../media/image197.png"/><Relationship Id="rId18" Type="http://schemas.openxmlformats.org/officeDocument/2006/relationships/customXml" Target="../ink/ink177.xml"/><Relationship Id="rId3" Type="http://schemas.openxmlformats.org/officeDocument/2006/relationships/image" Target="../media/image39.jpeg"/><Relationship Id="rId21" Type="http://schemas.openxmlformats.org/officeDocument/2006/relationships/image" Target="../media/image201.png"/><Relationship Id="rId7" Type="http://schemas.openxmlformats.org/officeDocument/2006/relationships/image" Target="../media/image194.png"/><Relationship Id="rId12" Type="http://schemas.openxmlformats.org/officeDocument/2006/relationships/customXml" Target="../ink/ink174.xml"/><Relationship Id="rId17" Type="http://schemas.openxmlformats.org/officeDocument/2006/relationships/image" Target="../media/image199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176.xml"/><Relationship Id="rId20" Type="http://schemas.openxmlformats.org/officeDocument/2006/relationships/customXml" Target="../ink/ink17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1.xml"/><Relationship Id="rId11" Type="http://schemas.openxmlformats.org/officeDocument/2006/relationships/image" Target="../media/image196.png"/><Relationship Id="rId5" Type="http://schemas.openxmlformats.org/officeDocument/2006/relationships/image" Target="../media/image193.png"/><Relationship Id="rId15" Type="http://schemas.openxmlformats.org/officeDocument/2006/relationships/image" Target="../media/image198.png"/><Relationship Id="rId10" Type="http://schemas.openxmlformats.org/officeDocument/2006/relationships/customXml" Target="../ink/ink173.xml"/><Relationship Id="rId19" Type="http://schemas.openxmlformats.org/officeDocument/2006/relationships/image" Target="../media/image200.png"/><Relationship Id="rId4" Type="http://schemas.openxmlformats.org/officeDocument/2006/relationships/customXml" Target="../ink/ink170.xml"/><Relationship Id="rId9" Type="http://schemas.openxmlformats.org/officeDocument/2006/relationships/image" Target="../media/image195.png"/><Relationship Id="rId14" Type="http://schemas.openxmlformats.org/officeDocument/2006/relationships/customXml" Target="../ink/ink17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1.xml"/><Relationship Id="rId3" Type="http://schemas.openxmlformats.org/officeDocument/2006/relationships/image" Target="../media/image44.jpe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0.xml"/><Relationship Id="rId5" Type="http://schemas.openxmlformats.org/officeDocument/2006/relationships/image" Target="../media/image207.png"/><Relationship Id="rId4" Type="http://schemas.openxmlformats.org/officeDocument/2006/relationships/customXml" Target="../ink/ink179.xml"/><Relationship Id="rId9" Type="http://schemas.openxmlformats.org/officeDocument/2006/relationships/image" Target="../media/image20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customXml" Target="../ink/ink187.xml"/><Relationship Id="rId18" Type="http://schemas.openxmlformats.org/officeDocument/2006/relationships/image" Target="../media/image218.png"/><Relationship Id="rId3" Type="http://schemas.openxmlformats.org/officeDocument/2006/relationships/customXml" Target="../ink/ink182.xml"/><Relationship Id="rId7" Type="http://schemas.openxmlformats.org/officeDocument/2006/relationships/customXml" Target="../ink/ink184.xml"/><Relationship Id="rId12" Type="http://schemas.openxmlformats.org/officeDocument/2006/relationships/image" Target="../media/image215.png"/><Relationship Id="rId17" Type="http://schemas.openxmlformats.org/officeDocument/2006/relationships/customXml" Target="../ink/ink189.xml"/><Relationship Id="rId2" Type="http://schemas.openxmlformats.org/officeDocument/2006/relationships/image" Target="../media/image45.jpeg"/><Relationship Id="rId16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customXml" Target="../ink/ink186.xml"/><Relationship Id="rId5" Type="http://schemas.openxmlformats.org/officeDocument/2006/relationships/customXml" Target="../ink/ink183.xml"/><Relationship Id="rId15" Type="http://schemas.openxmlformats.org/officeDocument/2006/relationships/customXml" Target="../ink/ink188.xml"/><Relationship Id="rId10" Type="http://schemas.openxmlformats.org/officeDocument/2006/relationships/image" Target="../media/image214.png"/><Relationship Id="rId4" Type="http://schemas.openxmlformats.org/officeDocument/2006/relationships/image" Target="../media/image211.png"/><Relationship Id="rId9" Type="http://schemas.openxmlformats.org/officeDocument/2006/relationships/customXml" Target="../ink/ink185.xml"/><Relationship Id="rId14" Type="http://schemas.openxmlformats.org/officeDocument/2006/relationships/image" Target="../media/image216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customXml" Target="../ink/ink197.xml"/><Relationship Id="rId26" Type="http://schemas.openxmlformats.org/officeDocument/2006/relationships/customXml" Target="../ink/ink201.xml"/><Relationship Id="rId39" Type="http://schemas.openxmlformats.org/officeDocument/2006/relationships/image" Target="../media/image81.png"/><Relationship Id="rId21" Type="http://schemas.openxmlformats.org/officeDocument/2006/relationships/image" Target="../media/image228.png"/><Relationship Id="rId34" Type="http://schemas.openxmlformats.org/officeDocument/2006/relationships/customXml" Target="../ink/ink205.xml"/><Relationship Id="rId42" Type="http://schemas.openxmlformats.org/officeDocument/2006/relationships/customXml" Target="../ink/ink209.xml"/><Relationship Id="rId47" Type="http://schemas.openxmlformats.org/officeDocument/2006/relationships/image" Target="../media/image126.png"/><Relationship Id="rId50" Type="http://schemas.openxmlformats.org/officeDocument/2006/relationships/customXml" Target="../ink/ink214.xml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96.xml"/><Relationship Id="rId29" Type="http://schemas.openxmlformats.org/officeDocument/2006/relationships/image" Target="../media/image232.png"/><Relationship Id="rId11" Type="http://schemas.openxmlformats.org/officeDocument/2006/relationships/image" Target="../media/image223.png"/><Relationship Id="rId24" Type="http://schemas.openxmlformats.org/officeDocument/2006/relationships/customXml" Target="../ink/ink200.xml"/><Relationship Id="rId32" Type="http://schemas.openxmlformats.org/officeDocument/2006/relationships/customXml" Target="../ink/ink204.xml"/><Relationship Id="rId37" Type="http://schemas.openxmlformats.org/officeDocument/2006/relationships/image" Target="../media/image236.png"/><Relationship Id="rId40" Type="http://schemas.openxmlformats.org/officeDocument/2006/relationships/customXml" Target="../ink/ink208.xml"/><Relationship Id="rId45" Type="http://schemas.openxmlformats.org/officeDocument/2006/relationships/image" Target="../media/image108.png"/><Relationship Id="rId5" Type="http://schemas.openxmlformats.org/officeDocument/2006/relationships/image" Target="../media/image220.png"/><Relationship Id="rId15" Type="http://schemas.openxmlformats.org/officeDocument/2006/relationships/image" Target="../media/image225.png"/><Relationship Id="rId23" Type="http://schemas.openxmlformats.org/officeDocument/2006/relationships/image" Target="../media/image229.png"/><Relationship Id="rId28" Type="http://schemas.openxmlformats.org/officeDocument/2006/relationships/customXml" Target="../ink/ink202.xml"/><Relationship Id="rId36" Type="http://schemas.openxmlformats.org/officeDocument/2006/relationships/customXml" Target="../ink/ink206.xml"/><Relationship Id="rId49" Type="http://schemas.openxmlformats.org/officeDocument/2006/relationships/image" Target="../media/image129.png"/><Relationship Id="rId10" Type="http://schemas.openxmlformats.org/officeDocument/2006/relationships/customXml" Target="../ink/ink193.xml"/><Relationship Id="rId19" Type="http://schemas.openxmlformats.org/officeDocument/2006/relationships/image" Target="../media/image227.png"/><Relationship Id="rId31" Type="http://schemas.openxmlformats.org/officeDocument/2006/relationships/image" Target="../media/image233.png"/><Relationship Id="rId44" Type="http://schemas.openxmlformats.org/officeDocument/2006/relationships/customXml" Target="../ink/ink211.xml"/><Relationship Id="rId4" Type="http://schemas.openxmlformats.org/officeDocument/2006/relationships/customXml" Target="../ink/ink190.xml"/><Relationship Id="rId9" Type="http://schemas.openxmlformats.org/officeDocument/2006/relationships/image" Target="../media/image222.png"/><Relationship Id="rId14" Type="http://schemas.openxmlformats.org/officeDocument/2006/relationships/customXml" Target="../ink/ink195.xml"/><Relationship Id="rId22" Type="http://schemas.openxmlformats.org/officeDocument/2006/relationships/customXml" Target="../ink/ink199.xml"/><Relationship Id="rId27" Type="http://schemas.openxmlformats.org/officeDocument/2006/relationships/image" Target="../media/image231.png"/><Relationship Id="rId30" Type="http://schemas.openxmlformats.org/officeDocument/2006/relationships/customXml" Target="../ink/ink203.xml"/><Relationship Id="rId35" Type="http://schemas.openxmlformats.org/officeDocument/2006/relationships/image" Target="../media/image235.png"/><Relationship Id="rId43" Type="http://schemas.openxmlformats.org/officeDocument/2006/relationships/customXml" Target="../ink/ink210.xml"/><Relationship Id="rId48" Type="http://schemas.openxmlformats.org/officeDocument/2006/relationships/customXml" Target="../ink/ink213.xml"/><Relationship Id="rId8" Type="http://schemas.openxmlformats.org/officeDocument/2006/relationships/customXml" Target="../ink/ink192.xml"/><Relationship Id="rId51" Type="http://schemas.openxmlformats.org/officeDocument/2006/relationships/image" Target="../media/image148.png"/><Relationship Id="rId3" Type="http://schemas.openxmlformats.org/officeDocument/2006/relationships/image" Target="../media/image46.jpeg"/><Relationship Id="rId12" Type="http://schemas.openxmlformats.org/officeDocument/2006/relationships/customXml" Target="../ink/ink194.xml"/><Relationship Id="rId17" Type="http://schemas.openxmlformats.org/officeDocument/2006/relationships/image" Target="../media/image226.png"/><Relationship Id="rId25" Type="http://schemas.openxmlformats.org/officeDocument/2006/relationships/image" Target="../media/image230.png"/><Relationship Id="rId33" Type="http://schemas.openxmlformats.org/officeDocument/2006/relationships/image" Target="../media/image234.png"/><Relationship Id="rId38" Type="http://schemas.openxmlformats.org/officeDocument/2006/relationships/customXml" Target="../ink/ink207.xml"/><Relationship Id="rId46" Type="http://schemas.openxmlformats.org/officeDocument/2006/relationships/customXml" Target="../ink/ink212.xml"/><Relationship Id="rId20" Type="http://schemas.openxmlformats.org/officeDocument/2006/relationships/customXml" Target="../ink/ink198.xml"/><Relationship Id="rId41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5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customXml" Target="../ink/ink216.xml"/><Relationship Id="rId4" Type="http://schemas.openxmlformats.org/officeDocument/2006/relationships/image" Target="../media/image152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customXml" Target="../ink/ink224.xml"/><Relationship Id="rId26" Type="http://schemas.openxmlformats.org/officeDocument/2006/relationships/customXml" Target="../ink/ink228.xml"/><Relationship Id="rId3" Type="http://schemas.openxmlformats.org/officeDocument/2006/relationships/image" Target="../media/image48.jpeg"/><Relationship Id="rId21" Type="http://schemas.openxmlformats.org/officeDocument/2006/relationships/image" Target="../media/image202.png"/><Relationship Id="rId7" Type="http://schemas.openxmlformats.org/officeDocument/2006/relationships/image" Target="../media/image157.png"/><Relationship Id="rId12" Type="http://schemas.openxmlformats.org/officeDocument/2006/relationships/customXml" Target="../ink/ink221.xml"/><Relationship Id="rId17" Type="http://schemas.openxmlformats.org/officeDocument/2006/relationships/image" Target="../media/image163.png"/><Relationship Id="rId25" Type="http://schemas.openxmlformats.org/officeDocument/2006/relationships/image" Target="../media/image204.png"/><Relationship Id="rId33" Type="http://schemas.openxmlformats.org/officeDocument/2006/relationships/image" Target="../media/image219.png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223.xml"/><Relationship Id="rId20" Type="http://schemas.openxmlformats.org/officeDocument/2006/relationships/customXml" Target="../ink/ink225.xml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8.xml"/><Relationship Id="rId11" Type="http://schemas.openxmlformats.org/officeDocument/2006/relationships/image" Target="../media/image158.png"/><Relationship Id="rId24" Type="http://schemas.openxmlformats.org/officeDocument/2006/relationships/customXml" Target="../ink/ink227.xml"/><Relationship Id="rId32" Type="http://schemas.openxmlformats.org/officeDocument/2006/relationships/customXml" Target="../ink/ink231.xml"/><Relationship Id="rId5" Type="http://schemas.openxmlformats.org/officeDocument/2006/relationships/image" Target="../media/image156.png"/><Relationship Id="rId15" Type="http://schemas.openxmlformats.org/officeDocument/2006/relationships/image" Target="../media/image160.png"/><Relationship Id="rId23" Type="http://schemas.openxmlformats.org/officeDocument/2006/relationships/image" Target="../media/image203.png"/><Relationship Id="rId28" Type="http://schemas.openxmlformats.org/officeDocument/2006/relationships/customXml" Target="../ink/ink229.xml"/><Relationship Id="rId10" Type="http://schemas.openxmlformats.org/officeDocument/2006/relationships/customXml" Target="../ink/ink220.xml"/><Relationship Id="rId19" Type="http://schemas.openxmlformats.org/officeDocument/2006/relationships/image" Target="../media/image192.png"/><Relationship Id="rId31" Type="http://schemas.openxmlformats.org/officeDocument/2006/relationships/image" Target="../media/image210.png"/><Relationship Id="rId4" Type="http://schemas.openxmlformats.org/officeDocument/2006/relationships/customXml" Target="../ink/ink217.xml"/><Relationship Id="rId9" Type="http://schemas.openxmlformats.org/officeDocument/2006/relationships/image" Target="../media/image81.png"/><Relationship Id="rId14" Type="http://schemas.openxmlformats.org/officeDocument/2006/relationships/customXml" Target="../ink/ink222.xml"/><Relationship Id="rId22" Type="http://schemas.openxmlformats.org/officeDocument/2006/relationships/customXml" Target="../ink/ink226.xml"/><Relationship Id="rId27" Type="http://schemas.openxmlformats.org/officeDocument/2006/relationships/image" Target="../media/image205.png"/><Relationship Id="rId30" Type="http://schemas.openxmlformats.org/officeDocument/2006/relationships/customXml" Target="../ink/ink230.xml"/><Relationship Id="rId8" Type="http://schemas.openxmlformats.org/officeDocument/2006/relationships/customXml" Target="../ink/ink2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2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customXml" Target="../ink/ink233.xml"/><Relationship Id="rId4" Type="http://schemas.openxmlformats.org/officeDocument/2006/relationships/image" Target="../media/image2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7.xml"/><Relationship Id="rId18" Type="http://schemas.openxmlformats.org/officeDocument/2006/relationships/image" Target="../media/image14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1.png"/><Relationship Id="rId17" Type="http://schemas.openxmlformats.org/officeDocument/2006/relationships/customXml" Target="../ink/ink9.xml"/><Relationship Id="rId2" Type="http://schemas.openxmlformats.org/officeDocument/2006/relationships/image" Target="../media/image5.jpe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customXml" Target="../ink/ink6.xml"/><Relationship Id="rId24" Type="http://schemas.openxmlformats.org/officeDocument/2006/relationships/image" Target="../media/image17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10" Type="http://schemas.openxmlformats.org/officeDocument/2006/relationships/image" Target="../media/image10.png"/><Relationship Id="rId19" Type="http://schemas.openxmlformats.org/officeDocument/2006/relationships/customXml" Target="../ink/ink10.xml"/><Relationship Id="rId4" Type="http://schemas.openxmlformats.org/officeDocument/2006/relationships/image" Target="../media/image7.png"/><Relationship Id="rId9" Type="http://schemas.openxmlformats.org/officeDocument/2006/relationships/customXml" Target="../ink/ink5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png"/><Relationship Id="rId18" Type="http://schemas.openxmlformats.org/officeDocument/2006/relationships/customXml" Target="../ink/ink241.xml"/><Relationship Id="rId26" Type="http://schemas.openxmlformats.org/officeDocument/2006/relationships/customXml" Target="../ink/ink245.xml"/><Relationship Id="rId39" Type="http://schemas.openxmlformats.org/officeDocument/2006/relationships/image" Target="../media/image257.png"/><Relationship Id="rId21" Type="http://schemas.openxmlformats.org/officeDocument/2006/relationships/image" Target="../media/image248.png"/><Relationship Id="rId34" Type="http://schemas.openxmlformats.org/officeDocument/2006/relationships/customXml" Target="../ink/ink249.xml"/><Relationship Id="rId42" Type="http://schemas.openxmlformats.org/officeDocument/2006/relationships/customXml" Target="../ink/ink253.xml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40.xml"/><Relationship Id="rId29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5.xml"/><Relationship Id="rId11" Type="http://schemas.openxmlformats.org/officeDocument/2006/relationships/image" Target="../media/image243.png"/><Relationship Id="rId24" Type="http://schemas.openxmlformats.org/officeDocument/2006/relationships/customXml" Target="../ink/ink244.xml"/><Relationship Id="rId32" Type="http://schemas.openxmlformats.org/officeDocument/2006/relationships/customXml" Target="../ink/ink248.xml"/><Relationship Id="rId37" Type="http://schemas.openxmlformats.org/officeDocument/2006/relationships/image" Target="../media/image256.png"/><Relationship Id="rId40" Type="http://schemas.openxmlformats.org/officeDocument/2006/relationships/customXml" Target="../ink/ink252.xml"/><Relationship Id="rId45" Type="http://schemas.openxmlformats.org/officeDocument/2006/relationships/image" Target="../media/image260.png"/><Relationship Id="rId5" Type="http://schemas.openxmlformats.org/officeDocument/2006/relationships/image" Target="../media/image240.png"/><Relationship Id="rId15" Type="http://schemas.openxmlformats.org/officeDocument/2006/relationships/image" Target="../media/image245.png"/><Relationship Id="rId23" Type="http://schemas.openxmlformats.org/officeDocument/2006/relationships/image" Target="../media/image249.png"/><Relationship Id="rId28" Type="http://schemas.openxmlformats.org/officeDocument/2006/relationships/customXml" Target="../ink/ink246.xml"/><Relationship Id="rId36" Type="http://schemas.openxmlformats.org/officeDocument/2006/relationships/customXml" Target="../ink/ink250.xml"/><Relationship Id="rId10" Type="http://schemas.openxmlformats.org/officeDocument/2006/relationships/customXml" Target="../ink/ink237.xml"/><Relationship Id="rId19" Type="http://schemas.openxmlformats.org/officeDocument/2006/relationships/image" Target="../media/image247.png"/><Relationship Id="rId31" Type="http://schemas.openxmlformats.org/officeDocument/2006/relationships/image" Target="../media/image253.png"/><Relationship Id="rId44" Type="http://schemas.openxmlformats.org/officeDocument/2006/relationships/customXml" Target="../ink/ink254.xml"/><Relationship Id="rId4" Type="http://schemas.openxmlformats.org/officeDocument/2006/relationships/customXml" Target="../ink/ink234.xml"/><Relationship Id="rId9" Type="http://schemas.openxmlformats.org/officeDocument/2006/relationships/image" Target="../media/image242.png"/><Relationship Id="rId14" Type="http://schemas.openxmlformats.org/officeDocument/2006/relationships/customXml" Target="../ink/ink239.xml"/><Relationship Id="rId22" Type="http://schemas.openxmlformats.org/officeDocument/2006/relationships/customXml" Target="../ink/ink243.xml"/><Relationship Id="rId27" Type="http://schemas.openxmlformats.org/officeDocument/2006/relationships/image" Target="../media/image251.png"/><Relationship Id="rId30" Type="http://schemas.openxmlformats.org/officeDocument/2006/relationships/customXml" Target="../ink/ink247.xml"/><Relationship Id="rId35" Type="http://schemas.openxmlformats.org/officeDocument/2006/relationships/image" Target="../media/image255.png"/><Relationship Id="rId43" Type="http://schemas.openxmlformats.org/officeDocument/2006/relationships/image" Target="../media/image259.png"/><Relationship Id="rId8" Type="http://schemas.openxmlformats.org/officeDocument/2006/relationships/customXml" Target="../ink/ink236.xml"/><Relationship Id="rId3" Type="http://schemas.openxmlformats.org/officeDocument/2006/relationships/image" Target="../media/image50.jpeg"/><Relationship Id="rId12" Type="http://schemas.openxmlformats.org/officeDocument/2006/relationships/customXml" Target="../ink/ink238.xml"/><Relationship Id="rId17" Type="http://schemas.openxmlformats.org/officeDocument/2006/relationships/image" Target="../media/image246.png"/><Relationship Id="rId25" Type="http://schemas.openxmlformats.org/officeDocument/2006/relationships/image" Target="../media/image250.png"/><Relationship Id="rId33" Type="http://schemas.openxmlformats.org/officeDocument/2006/relationships/image" Target="../media/image254.png"/><Relationship Id="rId38" Type="http://schemas.openxmlformats.org/officeDocument/2006/relationships/customXml" Target="../ink/ink251.xml"/><Relationship Id="rId20" Type="http://schemas.openxmlformats.org/officeDocument/2006/relationships/customXml" Target="../ink/ink242.xml"/><Relationship Id="rId41" Type="http://schemas.openxmlformats.org/officeDocument/2006/relationships/image" Target="../media/image25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7.xml"/><Relationship Id="rId13" Type="http://schemas.openxmlformats.org/officeDocument/2006/relationships/image" Target="../media/image265.png"/><Relationship Id="rId3" Type="http://schemas.openxmlformats.org/officeDocument/2006/relationships/image" Target="../media/image51.jpeg"/><Relationship Id="rId7" Type="http://schemas.openxmlformats.org/officeDocument/2006/relationships/image" Target="../media/image81.png"/><Relationship Id="rId12" Type="http://schemas.openxmlformats.org/officeDocument/2006/relationships/customXml" Target="../ink/ink25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6.xml"/><Relationship Id="rId11" Type="http://schemas.openxmlformats.org/officeDocument/2006/relationships/image" Target="../media/image264.png"/><Relationship Id="rId5" Type="http://schemas.openxmlformats.org/officeDocument/2006/relationships/image" Target="../media/image262.png"/><Relationship Id="rId15" Type="http://schemas.openxmlformats.org/officeDocument/2006/relationships/image" Target="../media/image266.png"/><Relationship Id="rId10" Type="http://schemas.openxmlformats.org/officeDocument/2006/relationships/customXml" Target="../ink/ink258.xml"/><Relationship Id="rId4" Type="http://schemas.openxmlformats.org/officeDocument/2006/relationships/customXml" Target="../ink/ink255.xml"/><Relationship Id="rId9" Type="http://schemas.openxmlformats.org/officeDocument/2006/relationships/image" Target="../media/image263.png"/><Relationship Id="rId14" Type="http://schemas.openxmlformats.org/officeDocument/2006/relationships/customXml" Target="../ink/ink260.xml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2.xml"/><Relationship Id="rId21" Type="http://schemas.openxmlformats.org/officeDocument/2006/relationships/image" Target="../media/image276.png"/><Relationship Id="rId42" Type="http://schemas.openxmlformats.org/officeDocument/2006/relationships/customXml" Target="../ink/ink280.xml"/><Relationship Id="rId47" Type="http://schemas.openxmlformats.org/officeDocument/2006/relationships/image" Target="../media/image289.png"/><Relationship Id="rId63" Type="http://schemas.openxmlformats.org/officeDocument/2006/relationships/image" Target="../media/image297.png"/><Relationship Id="rId68" Type="http://schemas.openxmlformats.org/officeDocument/2006/relationships/customXml" Target="../ink/ink293.xml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267.xml"/><Relationship Id="rId29" Type="http://schemas.openxmlformats.org/officeDocument/2006/relationships/image" Target="../media/image280.png"/><Relationship Id="rId11" Type="http://schemas.openxmlformats.org/officeDocument/2006/relationships/image" Target="../media/image271.png"/><Relationship Id="rId24" Type="http://schemas.openxmlformats.org/officeDocument/2006/relationships/customXml" Target="../ink/ink271.xml"/><Relationship Id="rId32" Type="http://schemas.openxmlformats.org/officeDocument/2006/relationships/customXml" Target="../ink/ink275.xml"/><Relationship Id="rId37" Type="http://schemas.openxmlformats.org/officeDocument/2006/relationships/image" Target="../media/image284.png"/><Relationship Id="rId40" Type="http://schemas.openxmlformats.org/officeDocument/2006/relationships/customXml" Target="../ink/ink279.xml"/><Relationship Id="rId45" Type="http://schemas.openxmlformats.org/officeDocument/2006/relationships/image" Target="../media/image288.png"/><Relationship Id="rId53" Type="http://schemas.openxmlformats.org/officeDocument/2006/relationships/image" Target="../media/image292.png"/><Relationship Id="rId58" Type="http://schemas.openxmlformats.org/officeDocument/2006/relationships/customXml" Target="../ink/ink288.xml"/><Relationship Id="rId66" Type="http://schemas.openxmlformats.org/officeDocument/2006/relationships/customXml" Target="../ink/ink292.xml"/><Relationship Id="rId5" Type="http://schemas.openxmlformats.org/officeDocument/2006/relationships/image" Target="../media/image268.png"/><Relationship Id="rId61" Type="http://schemas.openxmlformats.org/officeDocument/2006/relationships/image" Target="../media/image296.png"/><Relationship Id="rId19" Type="http://schemas.openxmlformats.org/officeDocument/2006/relationships/image" Target="../media/image275.png"/><Relationship Id="rId14" Type="http://schemas.openxmlformats.org/officeDocument/2006/relationships/customXml" Target="../ink/ink266.xml"/><Relationship Id="rId22" Type="http://schemas.openxmlformats.org/officeDocument/2006/relationships/customXml" Target="../ink/ink270.xml"/><Relationship Id="rId27" Type="http://schemas.openxmlformats.org/officeDocument/2006/relationships/image" Target="../media/image279.png"/><Relationship Id="rId30" Type="http://schemas.openxmlformats.org/officeDocument/2006/relationships/customXml" Target="../ink/ink274.xml"/><Relationship Id="rId35" Type="http://schemas.openxmlformats.org/officeDocument/2006/relationships/image" Target="../media/image283.png"/><Relationship Id="rId43" Type="http://schemas.openxmlformats.org/officeDocument/2006/relationships/image" Target="../media/image287.png"/><Relationship Id="rId48" Type="http://schemas.openxmlformats.org/officeDocument/2006/relationships/customXml" Target="../ink/ink283.xml"/><Relationship Id="rId56" Type="http://schemas.openxmlformats.org/officeDocument/2006/relationships/customXml" Target="../ink/ink287.xml"/><Relationship Id="rId64" Type="http://schemas.openxmlformats.org/officeDocument/2006/relationships/customXml" Target="../ink/ink291.xml"/><Relationship Id="rId69" Type="http://schemas.openxmlformats.org/officeDocument/2006/relationships/image" Target="../media/image300.png"/><Relationship Id="rId8" Type="http://schemas.openxmlformats.org/officeDocument/2006/relationships/customXml" Target="../ink/ink263.xml"/><Relationship Id="rId51" Type="http://schemas.openxmlformats.org/officeDocument/2006/relationships/image" Target="../media/image291.png"/><Relationship Id="rId3" Type="http://schemas.openxmlformats.org/officeDocument/2006/relationships/image" Target="../media/image52.jpeg"/><Relationship Id="rId12" Type="http://schemas.openxmlformats.org/officeDocument/2006/relationships/customXml" Target="../ink/ink265.xml"/><Relationship Id="rId17" Type="http://schemas.openxmlformats.org/officeDocument/2006/relationships/image" Target="../media/image274.png"/><Relationship Id="rId25" Type="http://schemas.openxmlformats.org/officeDocument/2006/relationships/image" Target="../media/image278.png"/><Relationship Id="rId33" Type="http://schemas.openxmlformats.org/officeDocument/2006/relationships/image" Target="../media/image282.png"/><Relationship Id="rId38" Type="http://schemas.openxmlformats.org/officeDocument/2006/relationships/customXml" Target="../ink/ink278.xml"/><Relationship Id="rId46" Type="http://schemas.openxmlformats.org/officeDocument/2006/relationships/customXml" Target="../ink/ink282.xml"/><Relationship Id="rId59" Type="http://schemas.openxmlformats.org/officeDocument/2006/relationships/image" Target="../media/image295.png"/><Relationship Id="rId67" Type="http://schemas.openxmlformats.org/officeDocument/2006/relationships/image" Target="../media/image299.png"/><Relationship Id="rId20" Type="http://schemas.openxmlformats.org/officeDocument/2006/relationships/customXml" Target="../ink/ink269.xml"/><Relationship Id="rId41" Type="http://schemas.openxmlformats.org/officeDocument/2006/relationships/image" Target="../media/image286.png"/><Relationship Id="rId54" Type="http://schemas.openxmlformats.org/officeDocument/2006/relationships/customXml" Target="../ink/ink286.xml"/><Relationship Id="rId62" Type="http://schemas.openxmlformats.org/officeDocument/2006/relationships/customXml" Target="../ink/ink29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2.xml"/><Relationship Id="rId15" Type="http://schemas.openxmlformats.org/officeDocument/2006/relationships/image" Target="../media/image273.png"/><Relationship Id="rId23" Type="http://schemas.openxmlformats.org/officeDocument/2006/relationships/image" Target="../media/image277.png"/><Relationship Id="rId28" Type="http://schemas.openxmlformats.org/officeDocument/2006/relationships/customXml" Target="../ink/ink273.xml"/><Relationship Id="rId36" Type="http://schemas.openxmlformats.org/officeDocument/2006/relationships/customXml" Target="../ink/ink277.xml"/><Relationship Id="rId49" Type="http://schemas.openxmlformats.org/officeDocument/2006/relationships/image" Target="../media/image290.png"/><Relationship Id="rId57" Type="http://schemas.openxmlformats.org/officeDocument/2006/relationships/image" Target="../media/image294.png"/><Relationship Id="rId10" Type="http://schemas.openxmlformats.org/officeDocument/2006/relationships/customXml" Target="../ink/ink264.xml"/><Relationship Id="rId31" Type="http://schemas.openxmlformats.org/officeDocument/2006/relationships/image" Target="../media/image281.png"/><Relationship Id="rId44" Type="http://schemas.openxmlformats.org/officeDocument/2006/relationships/customXml" Target="../ink/ink281.xml"/><Relationship Id="rId52" Type="http://schemas.openxmlformats.org/officeDocument/2006/relationships/customXml" Target="../ink/ink285.xml"/><Relationship Id="rId60" Type="http://schemas.openxmlformats.org/officeDocument/2006/relationships/customXml" Target="../ink/ink289.xml"/><Relationship Id="rId65" Type="http://schemas.openxmlformats.org/officeDocument/2006/relationships/image" Target="../media/image298.png"/><Relationship Id="rId4" Type="http://schemas.openxmlformats.org/officeDocument/2006/relationships/customXml" Target="../ink/ink261.xml"/><Relationship Id="rId9" Type="http://schemas.openxmlformats.org/officeDocument/2006/relationships/image" Target="../media/image270.png"/><Relationship Id="rId13" Type="http://schemas.openxmlformats.org/officeDocument/2006/relationships/image" Target="../media/image272.png"/><Relationship Id="rId18" Type="http://schemas.openxmlformats.org/officeDocument/2006/relationships/customXml" Target="../ink/ink268.xml"/><Relationship Id="rId39" Type="http://schemas.openxmlformats.org/officeDocument/2006/relationships/image" Target="../media/image285.png"/><Relationship Id="rId34" Type="http://schemas.openxmlformats.org/officeDocument/2006/relationships/customXml" Target="../ink/ink276.xml"/><Relationship Id="rId50" Type="http://schemas.openxmlformats.org/officeDocument/2006/relationships/customXml" Target="../ink/ink284.xml"/><Relationship Id="rId55" Type="http://schemas.openxmlformats.org/officeDocument/2006/relationships/image" Target="../media/image293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6.png"/><Relationship Id="rId18" Type="http://schemas.openxmlformats.org/officeDocument/2006/relationships/customXml" Target="../ink/ink301.xml"/><Relationship Id="rId26" Type="http://schemas.openxmlformats.org/officeDocument/2006/relationships/customXml" Target="../ink/ink305.xml"/><Relationship Id="rId39" Type="http://schemas.openxmlformats.org/officeDocument/2006/relationships/image" Target="../media/image319.png"/><Relationship Id="rId21" Type="http://schemas.openxmlformats.org/officeDocument/2006/relationships/image" Target="../media/image310.png"/><Relationship Id="rId34" Type="http://schemas.openxmlformats.org/officeDocument/2006/relationships/customXml" Target="../ink/ink309.xml"/><Relationship Id="rId42" Type="http://schemas.openxmlformats.org/officeDocument/2006/relationships/customXml" Target="../ink/ink313.xml"/><Relationship Id="rId47" Type="http://schemas.openxmlformats.org/officeDocument/2006/relationships/image" Target="../media/image323.png"/><Relationship Id="rId50" Type="http://schemas.openxmlformats.org/officeDocument/2006/relationships/customXml" Target="../ink/ink317.xml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300.xml"/><Relationship Id="rId29" Type="http://schemas.openxmlformats.org/officeDocument/2006/relationships/image" Target="../media/image314.png"/><Relationship Id="rId11" Type="http://schemas.openxmlformats.org/officeDocument/2006/relationships/image" Target="../media/image305.png"/><Relationship Id="rId24" Type="http://schemas.openxmlformats.org/officeDocument/2006/relationships/customXml" Target="../ink/ink304.xml"/><Relationship Id="rId32" Type="http://schemas.openxmlformats.org/officeDocument/2006/relationships/customXml" Target="../ink/ink308.xml"/><Relationship Id="rId37" Type="http://schemas.openxmlformats.org/officeDocument/2006/relationships/image" Target="../media/image318.png"/><Relationship Id="rId40" Type="http://schemas.openxmlformats.org/officeDocument/2006/relationships/customXml" Target="../ink/ink312.xml"/><Relationship Id="rId45" Type="http://schemas.openxmlformats.org/officeDocument/2006/relationships/image" Target="../media/image322.png"/><Relationship Id="rId5" Type="http://schemas.openxmlformats.org/officeDocument/2006/relationships/image" Target="../media/image302.png"/><Relationship Id="rId15" Type="http://schemas.openxmlformats.org/officeDocument/2006/relationships/image" Target="../media/image307.png"/><Relationship Id="rId23" Type="http://schemas.openxmlformats.org/officeDocument/2006/relationships/image" Target="../media/image311.png"/><Relationship Id="rId28" Type="http://schemas.openxmlformats.org/officeDocument/2006/relationships/customXml" Target="../ink/ink306.xml"/><Relationship Id="rId36" Type="http://schemas.openxmlformats.org/officeDocument/2006/relationships/customXml" Target="../ink/ink310.xml"/><Relationship Id="rId49" Type="http://schemas.openxmlformats.org/officeDocument/2006/relationships/image" Target="../media/image324.png"/><Relationship Id="rId10" Type="http://schemas.openxmlformats.org/officeDocument/2006/relationships/customXml" Target="../ink/ink297.xml"/><Relationship Id="rId19" Type="http://schemas.openxmlformats.org/officeDocument/2006/relationships/image" Target="../media/image309.png"/><Relationship Id="rId31" Type="http://schemas.openxmlformats.org/officeDocument/2006/relationships/image" Target="../media/image315.png"/><Relationship Id="rId44" Type="http://schemas.openxmlformats.org/officeDocument/2006/relationships/customXml" Target="../ink/ink314.xml"/><Relationship Id="rId4" Type="http://schemas.openxmlformats.org/officeDocument/2006/relationships/customXml" Target="../ink/ink294.xml"/><Relationship Id="rId9" Type="http://schemas.openxmlformats.org/officeDocument/2006/relationships/image" Target="../media/image304.png"/><Relationship Id="rId14" Type="http://schemas.openxmlformats.org/officeDocument/2006/relationships/customXml" Target="../ink/ink299.xml"/><Relationship Id="rId22" Type="http://schemas.openxmlformats.org/officeDocument/2006/relationships/customXml" Target="../ink/ink303.xml"/><Relationship Id="rId27" Type="http://schemas.openxmlformats.org/officeDocument/2006/relationships/image" Target="../media/image313.png"/><Relationship Id="rId30" Type="http://schemas.openxmlformats.org/officeDocument/2006/relationships/customXml" Target="../ink/ink307.xml"/><Relationship Id="rId35" Type="http://schemas.openxmlformats.org/officeDocument/2006/relationships/image" Target="../media/image317.png"/><Relationship Id="rId43" Type="http://schemas.openxmlformats.org/officeDocument/2006/relationships/image" Target="../media/image321.png"/><Relationship Id="rId48" Type="http://schemas.openxmlformats.org/officeDocument/2006/relationships/customXml" Target="../ink/ink316.xml"/><Relationship Id="rId8" Type="http://schemas.openxmlformats.org/officeDocument/2006/relationships/customXml" Target="../ink/ink296.xml"/><Relationship Id="rId51" Type="http://schemas.openxmlformats.org/officeDocument/2006/relationships/image" Target="../media/image325.png"/><Relationship Id="rId3" Type="http://schemas.openxmlformats.org/officeDocument/2006/relationships/image" Target="../media/image53.jpeg"/><Relationship Id="rId12" Type="http://schemas.openxmlformats.org/officeDocument/2006/relationships/customXml" Target="../ink/ink298.xml"/><Relationship Id="rId17" Type="http://schemas.openxmlformats.org/officeDocument/2006/relationships/image" Target="../media/image308.png"/><Relationship Id="rId25" Type="http://schemas.openxmlformats.org/officeDocument/2006/relationships/image" Target="../media/image312.png"/><Relationship Id="rId33" Type="http://schemas.openxmlformats.org/officeDocument/2006/relationships/image" Target="../media/image316.png"/><Relationship Id="rId38" Type="http://schemas.openxmlformats.org/officeDocument/2006/relationships/customXml" Target="../ink/ink311.xml"/><Relationship Id="rId46" Type="http://schemas.openxmlformats.org/officeDocument/2006/relationships/customXml" Target="../ink/ink315.xml"/><Relationship Id="rId20" Type="http://schemas.openxmlformats.org/officeDocument/2006/relationships/customXml" Target="../ink/ink302.xml"/><Relationship Id="rId41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0.xml"/><Relationship Id="rId13" Type="http://schemas.openxmlformats.org/officeDocument/2006/relationships/image" Target="../media/image331.png"/><Relationship Id="rId18" Type="http://schemas.openxmlformats.org/officeDocument/2006/relationships/customXml" Target="../ink/ink325.xml"/><Relationship Id="rId26" Type="http://schemas.openxmlformats.org/officeDocument/2006/relationships/customXml" Target="../ink/ink329.xml"/><Relationship Id="rId3" Type="http://schemas.openxmlformats.org/officeDocument/2006/relationships/image" Target="../media/image54.jpeg"/><Relationship Id="rId21" Type="http://schemas.openxmlformats.org/officeDocument/2006/relationships/image" Target="../media/image335.png"/><Relationship Id="rId7" Type="http://schemas.openxmlformats.org/officeDocument/2006/relationships/image" Target="../media/image328.png"/><Relationship Id="rId12" Type="http://schemas.openxmlformats.org/officeDocument/2006/relationships/customXml" Target="../ink/ink322.xml"/><Relationship Id="rId17" Type="http://schemas.openxmlformats.org/officeDocument/2006/relationships/image" Target="../media/image333.png"/><Relationship Id="rId25" Type="http://schemas.openxmlformats.org/officeDocument/2006/relationships/image" Target="../media/image337.png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324.xml"/><Relationship Id="rId20" Type="http://schemas.openxmlformats.org/officeDocument/2006/relationships/customXml" Target="../ink/ink326.xml"/><Relationship Id="rId29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9.xml"/><Relationship Id="rId11" Type="http://schemas.openxmlformats.org/officeDocument/2006/relationships/image" Target="../media/image330.png"/><Relationship Id="rId24" Type="http://schemas.openxmlformats.org/officeDocument/2006/relationships/customXml" Target="../ink/ink328.xml"/><Relationship Id="rId5" Type="http://schemas.openxmlformats.org/officeDocument/2006/relationships/image" Target="../media/image327.png"/><Relationship Id="rId15" Type="http://schemas.openxmlformats.org/officeDocument/2006/relationships/image" Target="../media/image332.png"/><Relationship Id="rId23" Type="http://schemas.openxmlformats.org/officeDocument/2006/relationships/image" Target="../media/image336.png"/><Relationship Id="rId28" Type="http://schemas.openxmlformats.org/officeDocument/2006/relationships/customXml" Target="../ink/ink330.xml"/><Relationship Id="rId10" Type="http://schemas.openxmlformats.org/officeDocument/2006/relationships/customXml" Target="../ink/ink321.xml"/><Relationship Id="rId19" Type="http://schemas.openxmlformats.org/officeDocument/2006/relationships/image" Target="../media/image334.png"/><Relationship Id="rId31" Type="http://schemas.openxmlformats.org/officeDocument/2006/relationships/image" Target="../media/image340.png"/><Relationship Id="rId4" Type="http://schemas.openxmlformats.org/officeDocument/2006/relationships/customXml" Target="../ink/ink318.xml"/><Relationship Id="rId9" Type="http://schemas.openxmlformats.org/officeDocument/2006/relationships/image" Target="../media/image329.png"/><Relationship Id="rId14" Type="http://schemas.openxmlformats.org/officeDocument/2006/relationships/customXml" Target="../ink/ink323.xml"/><Relationship Id="rId22" Type="http://schemas.openxmlformats.org/officeDocument/2006/relationships/customXml" Target="../ink/ink327.xml"/><Relationship Id="rId27" Type="http://schemas.openxmlformats.org/officeDocument/2006/relationships/image" Target="../media/image338.png"/><Relationship Id="rId30" Type="http://schemas.openxmlformats.org/officeDocument/2006/relationships/customXml" Target="../ink/ink33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customXml" Target="../ink/ink332.xml"/><Relationship Id="rId7" Type="http://schemas.openxmlformats.org/officeDocument/2006/relationships/customXml" Target="../ink/ink334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customXml" Target="../ink/ink333.xml"/><Relationship Id="rId4" Type="http://schemas.openxmlformats.org/officeDocument/2006/relationships/image" Target="../media/image3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5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8.xml"/><Relationship Id="rId13" Type="http://schemas.openxmlformats.org/officeDocument/2006/relationships/image" Target="../media/image341.png"/><Relationship Id="rId18" Type="http://schemas.openxmlformats.org/officeDocument/2006/relationships/customXml" Target="../ink/ink343.xml"/><Relationship Id="rId3" Type="http://schemas.openxmlformats.org/officeDocument/2006/relationships/image" Target="../media/image60.jpeg"/><Relationship Id="rId7" Type="http://schemas.openxmlformats.org/officeDocument/2006/relationships/image" Target="../media/image267.png"/><Relationship Id="rId12" Type="http://schemas.openxmlformats.org/officeDocument/2006/relationships/customXml" Target="../ink/ink340.xml"/><Relationship Id="rId17" Type="http://schemas.openxmlformats.org/officeDocument/2006/relationships/image" Target="../media/image346.png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34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7.xml"/><Relationship Id="rId11" Type="http://schemas.openxmlformats.org/officeDocument/2006/relationships/image" Target="../media/image326.png"/><Relationship Id="rId5" Type="http://schemas.openxmlformats.org/officeDocument/2006/relationships/image" Target="../media/image261.png"/><Relationship Id="rId15" Type="http://schemas.openxmlformats.org/officeDocument/2006/relationships/image" Target="../media/image345.png"/><Relationship Id="rId10" Type="http://schemas.openxmlformats.org/officeDocument/2006/relationships/customXml" Target="../ink/ink339.xml"/><Relationship Id="rId19" Type="http://schemas.openxmlformats.org/officeDocument/2006/relationships/image" Target="../media/image347.png"/><Relationship Id="rId4" Type="http://schemas.openxmlformats.org/officeDocument/2006/relationships/customXml" Target="../ink/ink336.xml"/><Relationship Id="rId9" Type="http://schemas.openxmlformats.org/officeDocument/2006/relationships/image" Target="../media/image301.png"/><Relationship Id="rId14" Type="http://schemas.openxmlformats.org/officeDocument/2006/relationships/customXml" Target="../ink/ink341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3.png"/><Relationship Id="rId18" Type="http://schemas.openxmlformats.org/officeDocument/2006/relationships/customXml" Target="../ink/ink351.xml"/><Relationship Id="rId26" Type="http://schemas.openxmlformats.org/officeDocument/2006/relationships/customXml" Target="../ink/ink355.xml"/><Relationship Id="rId39" Type="http://schemas.openxmlformats.org/officeDocument/2006/relationships/image" Target="../media/image366.png"/><Relationship Id="rId21" Type="http://schemas.openxmlformats.org/officeDocument/2006/relationships/image" Target="../media/image357.png"/><Relationship Id="rId34" Type="http://schemas.openxmlformats.org/officeDocument/2006/relationships/customXml" Target="../ink/ink359.xml"/><Relationship Id="rId42" Type="http://schemas.openxmlformats.org/officeDocument/2006/relationships/customXml" Target="../ink/ink363.xml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350.xml"/><Relationship Id="rId20" Type="http://schemas.openxmlformats.org/officeDocument/2006/relationships/customXml" Target="../ink/ink352.xml"/><Relationship Id="rId29" Type="http://schemas.openxmlformats.org/officeDocument/2006/relationships/image" Target="../media/image361.png"/><Relationship Id="rId41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5.xml"/><Relationship Id="rId11" Type="http://schemas.openxmlformats.org/officeDocument/2006/relationships/image" Target="../media/image352.png"/><Relationship Id="rId24" Type="http://schemas.openxmlformats.org/officeDocument/2006/relationships/customXml" Target="../ink/ink354.xml"/><Relationship Id="rId32" Type="http://schemas.openxmlformats.org/officeDocument/2006/relationships/customXml" Target="../ink/ink358.xml"/><Relationship Id="rId37" Type="http://schemas.openxmlformats.org/officeDocument/2006/relationships/image" Target="../media/image365.png"/><Relationship Id="rId40" Type="http://schemas.openxmlformats.org/officeDocument/2006/relationships/customXml" Target="../ink/ink362.xml"/><Relationship Id="rId5" Type="http://schemas.openxmlformats.org/officeDocument/2006/relationships/image" Target="../media/image349.png"/><Relationship Id="rId15" Type="http://schemas.openxmlformats.org/officeDocument/2006/relationships/image" Target="../media/image354.png"/><Relationship Id="rId23" Type="http://schemas.openxmlformats.org/officeDocument/2006/relationships/image" Target="../media/image358.png"/><Relationship Id="rId28" Type="http://schemas.openxmlformats.org/officeDocument/2006/relationships/customXml" Target="../ink/ink356.xml"/><Relationship Id="rId36" Type="http://schemas.openxmlformats.org/officeDocument/2006/relationships/customXml" Target="../ink/ink360.xml"/><Relationship Id="rId10" Type="http://schemas.openxmlformats.org/officeDocument/2006/relationships/customXml" Target="../ink/ink347.xml"/><Relationship Id="rId19" Type="http://schemas.openxmlformats.org/officeDocument/2006/relationships/image" Target="../media/image356.png"/><Relationship Id="rId31" Type="http://schemas.openxmlformats.org/officeDocument/2006/relationships/image" Target="../media/image362.png"/><Relationship Id="rId4" Type="http://schemas.openxmlformats.org/officeDocument/2006/relationships/customXml" Target="../ink/ink344.xml"/><Relationship Id="rId9" Type="http://schemas.openxmlformats.org/officeDocument/2006/relationships/image" Target="../media/image351.png"/><Relationship Id="rId14" Type="http://schemas.openxmlformats.org/officeDocument/2006/relationships/customXml" Target="../ink/ink349.xml"/><Relationship Id="rId22" Type="http://schemas.openxmlformats.org/officeDocument/2006/relationships/customXml" Target="../ink/ink353.xml"/><Relationship Id="rId27" Type="http://schemas.openxmlformats.org/officeDocument/2006/relationships/image" Target="../media/image360.png"/><Relationship Id="rId30" Type="http://schemas.openxmlformats.org/officeDocument/2006/relationships/customXml" Target="../ink/ink357.xml"/><Relationship Id="rId35" Type="http://schemas.openxmlformats.org/officeDocument/2006/relationships/image" Target="../media/image364.png"/><Relationship Id="rId43" Type="http://schemas.openxmlformats.org/officeDocument/2006/relationships/image" Target="../media/image368.png"/><Relationship Id="rId8" Type="http://schemas.openxmlformats.org/officeDocument/2006/relationships/customXml" Target="../ink/ink346.xml"/><Relationship Id="rId3" Type="http://schemas.openxmlformats.org/officeDocument/2006/relationships/image" Target="../media/image61.jpeg"/><Relationship Id="rId12" Type="http://schemas.openxmlformats.org/officeDocument/2006/relationships/customXml" Target="../ink/ink348.xml"/><Relationship Id="rId17" Type="http://schemas.openxmlformats.org/officeDocument/2006/relationships/image" Target="../media/image355.png"/><Relationship Id="rId25" Type="http://schemas.openxmlformats.org/officeDocument/2006/relationships/image" Target="../media/image359.png"/><Relationship Id="rId33" Type="http://schemas.openxmlformats.org/officeDocument/2006/relationships/image" Target="../media/image363.png"/><Relationship Id="rId38" Type="http://schemas.openxmlformats.org/officeDocument/2006/relationships/customXml" Target="../ink/ink3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5.xml"/><Relationship Id="rId5" Type="http://schemas.openxmlformats.org/officeDocument/2006/relationships/image" Target="../media/image370.png"/><Relationship Id="rId4" Type="http://schemas.openxmlformats.org/officeDocument/2006/relationships/customXml" Target="../ink/ink36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6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customXml" Target="../ink/ink367.xml"/><Relationship Id="rId4" Type="http://schemas.openxmlformats.org/officeDocument/2006/relationships/image" Target="../media/image37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3" Type="http://schemas.openxmlformats.org/officeDocument/2006/relationships/image" Target="../media/image66.jpe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9.xml"/><Relationship Id="rId11" Type="http://schemas.openxmlformats.org/officeDocument/2006/relationships/image" Target="../media/image381.png"/><Relationship Id="rId5" Type="http://schemas.openxmlformats.org/officeDocument/2006/relationships/image" Target="../media/image378.png"/><Relationship Id="rId10" Type="http://schemas.openxmlformats.org/officeDocument/2006/relationships/customXml" Target="../ink/ink371.xml"/><Relationship Id="rId4" Type="http://schemas.openxmlformats.org/officeDocument/2006/relationships/customXml" Target="../ink/ink368.xml"/><Relationship Id="rId9" Type="http://schemas.openxmlformats.org/officeDocument/2006/relationships/image" Target="../media/image3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2.xm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7.png"/><Relationship Id="rId4" Type="http://schemas.openxmlformats.org/officeDocument/2006/relationships/customXml" Target="../ink/ink373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9.xml"/><Relationship Id="rId18" Type="http://schemas.openxmlformats.org/officeDocument/2006/relationships/image" Target="../media/image396.png"/><Relationship Id="rId26" Type="http://schemas.openxmlformats.org/officeDocument/2006/relationships/image" Target="../media/image400.png"/><Relationship Id="rId39" Type="http://schemas.openxmlformats.org/officeDocument/2006/relationships/customXml" Target="../ink/ink392.xml"/><Relationship Id="rId21" Type="http://schemas.openxmlformats.org/officeDocument/2006/relationships/customXml" Target="../ink/ink383.xml"/><Relationship Id="rId34" Type="http://schemas.openxmlformats.org/officeDocument/2006/relationships/image" Target="../media/image404.png"/><Relationship Id="rId42" Type="http://schemas.openxmlformats.org/officeDocument/2006/relationships/image" Target="../media/image408.png"/><Relationship Id="rId47" Type="http://schemas.openxmlformats.org/officeDocument/2006/relationships/customXml" Target="../ink/ink396.xml"/><Relationship Id="rId50" Type="http://schemas.openxmlformats.org/officeDocument/2006/relationships/image" Target="../media/image412.png"/><Relationship Id="rId55" Type="http://schemas.openxmlformats.org/officeDocument/2006/relationships/customXml" Target="../ink/ink400.xml"/><Relationship Id="rId7" Type="http://schemas.openxmlformats.org/officeDocument/2006/relationships/customXml" Target="../ink/ink376.xml"/><Relationship Id="rId2" Type="http://schemas.openxmlformats.org/officeDocument/2006/relationships/image" Target="../media/image71.jpeg"/><Relationship Id="rId16" Type="http://schemas.openxmlformats.org/officeDocument/2006/relationships/image" Target="../media/image395.png"/><Relationship Id="rId29" Type="http://schemas.openxmlformats.org/officeDocument/2006/relationships/customXml" Target="../ink/ink387.xml"/><Relationship Id="rId11" Type="http://schemas.openxmlformats.org/officeDocument/2006/relationships/customXml" Target="../ink/ink378.xml"/><Relationship Id="rId24" Type="http://schemas.openxmlformats.org/officeDocument/2006/relationships/image" Target="../media/image399.png"/><Relationship Id="rId32" Type="http://schemas.openxmlformats.org/officeDocument/2006/relationships/image" Target="../media/image403.png"/><Relationship Id="rId37" Type="http://schemas.openxmlformats.org/officeDocument/2006/relationships/customXml" Target="../ink/ink391.xml"/><Relationship Id="rId40" Type="http://schemas.openxmlformats.org/officeDocument/2006/relationships/image" Target="../media/image407.png"/><Relationship Id="rId45" Type="http://schemas.openxmlformats.org/officeDocument/2006/relationships/customXml" Target="../ink/ink395.xml"/><Relationship Id="rId53" Type="http://schemas.openxmlformats.org/officeDocument/2006/relationships/customXml" Target="../ink/ink399.xml"/><Relationship Id="rId58" Type="http://schemas.openxmlformats.org/officeDocument/2006/relationships/image" Target="../media/image416.png"/><Relationship Id="rId5" Type="http://schemas.openxmlformats.org/officeDocument/2006/relationships/customXml" Target="../ink/ink375.xml"/><Relationship Id="rId19" Type="http://schemas.openxmlformats.org/officeDocument/2006/relationships/customXml" Target="../ink/ink382.xml"/><Relationship Id="rId4" Type="http://schemas.openxmlformats.org/officeDocument/2006/relationships/image" Target="../media/image389.png"/><Relationship Id="rId9" Type="http://schemas.openxmlformats.org/officeDocument/2006/relationships/customXml" Target="../ink/ink377.xml"/><Relationship Id="rId14" Type="http://schemas.openxmlformats.org/officeDocument/2006/relationships/image" Target="../media/image394.png"/><Relationship Id="rId22" Type="http://schemas.openxmlformats.org/officeDocument/2006/relationships/image" Target="../media/image398.png"/><Relationship Id="rId27" Type="http://schemas.openxmlformats.org/officeDocument/2006/relationships/customXml" Target="../ink/ink386.xml"/><Relationship Id="rId30" Type="http://schemas.openxmlformats.org/officeDocument/2006/relationships/image" Target="../media/image402.png"/><Relationship Id="rId35" Type="http://schemas.openxmlformats.org/officeDocument/2006/relationships/customXml" Target="../ink/ink390.xml"/><Relationship Id="rId43" Type="http://schemas.openxmlformats.org/officeDocument/2006/relationships/customXml" Target="../ink/ink394.xml"/><Relationship Id="rId48" Type="http://schemas.openxmlformats.org/officeDocument/2006/relationships/image" Target="../media/image411.png"/><Relationship Id="rId56" Type="http://schemas.openxmlformats.org/officeDocument/2006/relationships/image" Target="../media/image415.png"/><Relationship Id="rId8" Type="http://schemas.openxmlformats.org/officeDocument/2006/relationships/image" Target="../media/image391.png"/><Relationship Id="rId51" Type="http://schemas.openxmlformats.org/officeDocument/2006/relationships/customXml" Target="../ink/ink398.xml"/><Relationship Id="rId3" Type="http://schemas.openxmlformats.org/officeDocument/2006/relationships/customXml" Target="../ink/ink374.xml"/><Relationship Id="rId12" Type="http://schemas.openxmlformats.org/officeDocument/2006/relationships/image" Target="../media/image393.png"/><Relationship Id="rId17" Type="http://schemas.openxmlformats.org/officeDocument/2006/relationships/customXml" Target="../ink/ink381.xml"/><Relationship Id="rId25" Type="http://schemas.openxmlformats.org/officeDocument/2006/relationships/customXml" Target="../ink/ink385.xml"/><Relationship Id="rId33" Type="http://schemas.openxmlformats.org/officeDocument/2006/relationships/customXml" Target="../ink/ink389.xml"/><Relationship Id="rId38" Type="http://schemas.openxmlformats.org/officeDocument/2006/relationships/image" Target="../media/image406.png"/><Relationship Id="rId46" Type="http://schemas.openxmlformats.org/officeDocument/2006/relationships/image" Target="../media/image410.png"/><Relationship Id="rId20" Type="http://schemas.openxmlformats.org/officeDocument/2006/relationships/image" Target="../media/image397.png"/><Relationship Id="rId41" Type="http://schemas.openxmlformats.org/officeDocument/2006/relationships/customXml" Target="../ink/ink393.xml"/><Relationship Id="rId54" Type="http://schemas.openxmlformats.org/officeDocument/2006/relationships/image" Target="../media/image4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5" Type="http://schemas.openxmlformats.org/officeDocument/2006/relationships/customXml" Target="../ink/ink380.xml"/><Relationship Id="rId23" Type="http://schemas.openxmlformats.org/officeDocument/2006/relationships/customXml" Target="../ink/ink384.xml"/><Relationship Id="rId28" Type="http://schemas.openxmlformats.org/officeDocument/2006/relationships/image" Target="../media/image401.png"/><Relationship Id="rId36" Type="http://schemas.openxmlformats.org/officeDocument/2006/relationships/image" Target="../media/image405.png"/><Relationship Id="rId49" Type="http://schemas.openxmlformats.org/officeDocument/2006/relationships/customXml" Target="../ink/ink397.xml"/><Relationship Id="rId57" Type="http://schemas.openxmlformats.org/officeDocument/2006/relationships/customXml" Target="../ink/ink401.xml"/><Relationship Id="rId10" Type="http://schemas.openxmlformats.org/officeDocument/2006/relationships/image" Target="../media/image392.png"/><Relationship Id="rId31" Type="http://schemas.openxmlformats.org/officeDocument/2006/relationships/customXml" Target="../ink/ink388.xml"/><Relationship Id="rId44" Type="http://schemas.openxmlformats.org/officeDocument/2006/relationships/image" Target="../media/image409.png"/><Relationship Id="rId52" Type="http://schemas.openxmlformats.org/officeDocument/2006/relationships/image" Target="../media/image41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13.xml"/><Relationship Id="rId21" Type="http://schemas.openxmlformats.org/officeDocument/2006/relationships/image" Target="../media/image429.png"/><Relationship Id="rId42" Type="http://schemas.openxmlformats.org/officeDocument/2006/relationships/customXml" Target="../ink/ink421.xml"/><Relationship Id="rId47" Type="http://schemas.openxmlformats.org/officeDocument/2006/relationships/image" Target="../media/image442.png"/><Relationship Id="rId63" Type="http://schemas.openxmlformats.org/officeDocument/2006/relationships/image" Target="../media/image450.png"/><Relationship Id="rId68" Type="http://schemas.openxmlformats.org/officeDocument/2006/relationships/customXml" Target="../ink/ink434.xml"/><Relationship Id="rId2" Type="http://schemas.openxmlformats.org/officeDocument/2006/relationships/notesSlide" Target="../notesSlides/notesSlide31.xml"/><Relationship Id="rId16" Type="http://schemas.openxmlformats.org/officeDocument/2006/relationships/customXml" Target="../ink/ink408.xml"/><Relationship Id="rId29" Type="http://schemas.openxmlformats.org/officeDocument/2006/relationships/image" Target="../media/image433.png"/><Relationship Id="rId11" Type="http://schemas.openxmlformats.org/officeDocument/2006/relationships/image" Target="../media/image424.png"/><Relationship Id="rId24" Type="http://schemas.openxmlformats.org/officeDocument/2006/relationships/customXml" Target="../ink/ink412.xml"/><Relationship Id="rId32" Type="http://schemas.openxmlformats.org/officeDocument/2006/relationships/customXml" Target="../ink/ink416.xml"/><Relationship Id="rId37" Type="http://schemas.openxmlformats.org/officeDocument/2006/relationships/image" Target="../media/image437.png"/><Relationship Id="rId40" Type="http://schemas.openxmlformats.org/officeDocument/2006/relationships/customXml" Target="../ink/ink420.xml"/><Relationship Id="rId45" Type="http://schemas.openxmlformats.org/officeDocument/2006/relationships/image" Target="../media/image441.png"/><Relationship Id="rId53" Type="http://schemas.openxmlformats.org/officeDocument/2006/relationships/image" Target="../media/image445.png"/><Relationship Id="rId58" Type="http://schemas.openxmlformats.org/officeDocument/2006/relationships/customXml" Target="../ink/ink429.xml"/><Relationship Id="rId66" Type="http://schemas.openxmlformats.org/officeDocument/2006/relationships/customXml" Target="../ink/ink433.xml"/><Relationship Id="rId74" Type="http://schemas.openxmlformats.org/officeDocument/2006/relationships/customXml" Target="../ink/ink437.xml"/><Relationship Id="rId5" Type="http://schemas.openxmlformats.org/officeDocument/2006/relationships/image" Target="../media/image421.png"/><Relationship Id="rId61" Type="http://schemas.openxmlformats.org/officeDocument/2006/relationships/image" Target="../media/image449.png"/><Relationship Id="rId19" Type="http://schemas.openxmlformats.org/officeDocument/2006/relationships/image" Target="../media/image428.png"/><Relationship Id="rId14" Type="http://schemas.openxmlformats.org/officeDocument/2006/relationships/customXml" Target="../ink/ink407.xml"/><Relationship Id="rId22" Type="http://schemas.openxmlformats.org/officeDocument/2006/relationships/customXml" Target="../ink/ink411.xml"/><Relationship Id="rId27" Type="http://schemas.openxmlformats.org/officeDocument/2006/relationships/image" Target="../media/image432.png"/><Relationship Id="rId30" Type="http://schemas.openxmlformats.org/officeDocument/2006/relationships/customXml" Target="../ink/ink415.xml"/><Relationship Id="rId35" Type="http://schemas.openxmlformats.org/officeDocument/2006/relationships/image" Target="../media/image436.png"/><Relationship Id="rId43" Type="http://schemas.openxmlformats.org/officeDocument/2006/relationships/image" Target="../media/image440.png"/><Relationship Id="rId48" Type="http://schemas.openxmlformats.org/officeDocument/2006/relationships/customXml" Target="../ink/ink424.xml"/><Relationship Id="rId56" Type="http://schemas.openxmlformats.org/officeDocument/2006/relationships/customXml" Target="../ink/ink428.xml"/><Relationship Id="rId64" Type="http://schemas.openxmlformats.org/officeDocument/2006/relationships/customXml" Target="../ink/ink432.xml"/><Relationship Id="rId69" Type="http://schemas.openxmlformats.org/officeDocument/2006/relationships/image" Target="../media/image453.png"/><Relationship Id="rId8" Type="http://schemas.openxmlformats.org/officeDocument/2006/relationships/customXml" Target="../ink/ink404.xml"/><Relationship Id="rId51" Type="http://schemas.openxmlformats.org/officeDocument/2006/relationships/image" Target="../media/image444.png"/><Relationship Id="rId72" Type="http://schemas.openxmlformats.org/officeDocument/2006/relationships/customXml" Target="../ink/ink436.xml"/><Relationship Id="rId3" Type="http://schemas.openxmlformats.org/officeDocument/2006/relationships/image" Target="../media/image75.jpeg"/><Relationship Id="rId12" Type="http://schemas.openxmlformats.org/officeDocument/2006/relationships/customXml" Target="../ink/ink406.xml"/><Relationship Id="rId17" Type="http://schemas.openxmlformats.org/officeDocument/2006/relationships/image" Target="../media/image427.png"/><Relationship Id="rId25" Type="http://schemas.openxmlformats.org/officeDocument/2006/relationships/image" Target="../media/image431.png"/><Relationship Id="rId33" Type="http://schemas.openxmlformats.org/officeDocument/2006/relationships/image" Target="../media/image435.png"/><Relationship Id="rId38" Type="http://schemas.openxmlformats.org/officeDocument/2006/relationships/customXml" Target="../ink/ink419.xml"/><Relationship Id="rId46" Type="http://schemas.openxmlformats.org/officeDocument/2006/relationships/customXml" Target="../ink/ink423.xml"/><Relationship Id="rId59" Type="http://schemas.openxmlformats.org/officeDocument/2006/relationships/image" Target="../media/image448.png"/><Relationship Id="rId67" Type="http://schemas.openxmlformats.org/officeDocument/2006/relationships/image" Target="../media/image452.png"/><Relationship Id="rId20" Type="http://schemas.openxmlformats.org/officeDocument/2006/relationships/customXml" Target="../ink/ink410.xml"/><Relationship Id="rId41" Type="http://schemas.openxmlformats.org/officeDocument/2006/relationships/image" Target="../media/image439.png"/><Relationship Id="rId54" Type="http://schemas.openxmlformats.org/officeDocument/2006/relationships/customXml" Target="../ink/ink427.xml"/><Relationship Id="rId62" Type="http://schemas.openxmlformats.org/officeDocument/2006/relationships/customXml" Target="../ink/ink431.xml"/><Relationship Id="rId70" Type="http://schemas.openxmlformats.org/officeDocument/2006/relationships/customXml" Target="../ink/ink435.xml"/><Relationship Id="rId75" Type="http://schemas.openxmlformats.org/officeDocument/2006/relationships/image" Target="../media/image45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03.xml"/><Relationship Id="rId15" Type="http://schemas.openxmlformats.org/officeDocument/2006/relationships/image" Target="../media/image426.png"/><Relationship Id="rId23" Type="http://schemas.openxmlformats.org/officeDocument/2006/relationships/image" Target="../media/image430.png"/><Relationship Id="rId28" Type="http://schemas.openxmlformats.org/officeDocument/2006/relationships/customXml" Target="../ink/ink414.xml"/><Relationship Id="rId36" Type="http://schemas.openxmlformats.org/officeDocument/2006/relationships/customXml" Target="../ink/ink418.xml"/><Relationship Id="rId49" Type="http://schemas.openxmlformats.org/officeDocument/2006/relationships/image" Target="../media/image443.png"/><Relationship Id="rId57" Type="http://schemas.openxmlformats.org/officeDocument/2006/relationships/image" Target="../media/image447.png"/><Relationship Id="rId10" Type="http://schemas.openxmlformats.org/officeDocument/2006/relationships/customXml" Target="../ink/ink405.xml"/><Relationship Id="rId31" Type="http://schemas.openxmlformats.org/officeDocument/2006/relationships/image" Target="../media/image434.png"/><Relationship Id="rId44" Type="http://schemas.openxmlformats.org/officeDocument/2006/relationships/customXml" Target="../ink/ink422.xml"/><Relationship Id="rId52" Type="http://schemas.openxmlformats.org/officeDocument/2006/relationships/customXml" Target="../ink/ink426.xml"/><Relationship Id="rId60" Type="http://schemas.openxmlformats.org/officeDocument/2006/relationships/customXml" Target="../ink/ink430.xml"/><Relationship Id="rId65" Type="http://schemas.openxmlformats.org/officeDocument/2006/relationships/image" Target="../media/image451.png"/><Relationship Id="rId73" Type="http://schemas.openxmlformats.org/officeDocument/2006/relationships/image" Target="../media/image455.png"/><Relationship Id="rId4" Type="http://schemas.openxmlformats.org/officeDocument/2006/relationships/customXml" Target="../ink/ink402.xml"/><Relationship Id="rId9" Type="http://schemas.openxmlformats.org/officeDocument/2006/relationships/image" Target="../media/image423.png"/><Relationship Id="rId13" Type="http://schemas.openxmlformats.org/officeDocument/2006/relationships/image" Target="../media/image425.png"/><Relationship Id="rId18" Type="http://schemas.openxmlformats.org/officeDocument/2006/relationships/customXml" Target="../ink/ink409.xml"/><Relationship Id="rId39" Type="http://schemas.openxmlformats.org/officeDocument/2006/relationships/image" Target="../media/image438.png"/><Relationship Id="rId34" Type="http://schemas.openxmlformats.org/officeDocument/2006/relationships/customXml" Target="../ink/ink417.xml"/><Relationship Id="rId50" Type="http://schemas.openxmlformats.org/officeDocument/2006/relationships/customXml" Target="../ink/ink425.xml"/><Relationship Id="rId55" Type="http://schemas.openxmlformats.org/officeDocument/2006/relationships/image" Target="../media/image446.png"/><Relationship Id="rId7" Type="http://schemas.openxmlformats.org/officeDocument/2006/relationships/image" Target="../media/image422.png"/><Relationship Id="rId71" Type="http://schemas.openxmlformats.org/officeDocument/2006/relationships/image" Target="../media/image4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9.xml"/><Relationship Id="rId5" Type="http://schemas.openxmlformats.org/officeDocument/2006/relationships/image" Target="../media/image458.png"/><Relationship Id="rId4" Type="http://schemas.openxmlformats.org/officeDocument/2006/relationships/customXml" Target="../ink/ink43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2.xml"/><Relationship Id="rId13" Type="http://schemas.openxmlformats.org/officeDocument/2006/relationships/image" Target="../media/image465.png"/><Relationship Id="rId18" Type="http://schemas.openxmlformats.org/officeDocument/2006/relationships/customXml" Target="../ink/ink447.xml"/><Relationship Id="rId3" Type="http://schemas.openxmlformats.org/officeDocument/2006/relationships/image" Target="../media/image77.jpeg"/><Relationship Id="rId21" Type="http://schemas.openxmlformats.org/officeDocument/2006/relationships/image" Target="../media/image469.png"/><Relationship Id="rId7" Type="http://schemas.openxmlformats.org/officeDocument/2006/relationships/image" Target="../media/image462.png"/><Relationship Id="rId12" Type="http://schemas.openxmlformats.org/officeDocument/2006/relationships/customXml" Target="../ink/ink444.xml"/><Relationship Id="rId17" Type="http://schemas.openxmlformats.org/officeDocument/2006/relationships/image" Target="../media/image467.png"/><Relationship Id="rId2" Type="http://schemas.openxmlformats.org/officeDocument/2006/relationships/notesSlide" Target="../notesSlides/notesSlide33.xml"/><Relationship Id="rId16" Type="http://schemas.openxmlformats.org/officeDocument/2006/relationships/customXml" Target="../ink/ink446.xml"/><Relationship Id="rId20" Type="http://schemas.openxmlformats.org/officeDocument/2006/relationships/customXml" Target="../ink/ink44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41.xml"/><Relationship Id="rId11" Type="http://schemas.openxmlformats.org/officeDocument/2006/relationships/image" Target="../media/image464.png"/><Relationship Id="rId5" Type="http://schemas.openxmlformats.org/officeDocument/2006/relationships/image" Target="../media/image461.png"/><Relationship Id="rId15" Type="http://schemas.openxmlformats.org/officeDocument/2006/relationships/image" Target="../media/image466.png"/><Relationship Id="rId10" Type="http://schemas.openxmlformats.org/officeDocument/2006/relationships/customXml" Target="../ink/ink443.xml"/><Relationship Id="rId19" Type="http://schemas.openxmlformats.org/officeDocument/2006/relationships/image" Target="../media/image468.png"/><Relationship Id="rId4" Type="http://schemas.openxmlformats.org/officeDocument/2006/relationships/customXml" Target="../ink/ink440.xml"/><Relationship Id="rId9" Type="http://schemas.openxmlformats.org/officeDocument/2006/relationships/image" Target="../media/image463.png"/><Relationship Id="rId14" Type="http://schemas.openxmlformats.org/officeDocument/2006/relationships/customXml" Target="../ink/ink44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0.xml"/><Relationship Id="rId5" Type="http://schemas.openxmlformats.org/officeDocument/2006/relationships/image" Target="../media/image471.png"/><Relationship Id="rId4" Type="http://schemas.openxmlformats.org/officeDocument/2006/relationships/customXml" Target="../ink/ink44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3.xml"/><Relationship Id="rId3" Type="http://schemas.openxmlformats.org/officeDocument/2006/relationships/image" Target="../media/image79.jpeg"/><Relationship Id="rId7" Type="http://schemas.openxmlformats.org/officeDocument/2006/relationships/image" Target="../media/image4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2.xml"/><Relationship Id="rId5" Type="http://schemas.openxmlformats.org/officeDocument/2006/relationships/image" Target="../media/image474.png"/><Relationship Id="rId4" Type="http://schemas.openxmlformats.org/officeDocument/2006/relationships/customXml" Target="../ink/ink451.xml"/><Relationship Id="rId9" Type="http://schemas.openxmlformats.org/officeDocument/2006/relationships/image" Target="../media/image4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6.xml"/><Relationship Id="rId13" Type="http://schemas.openxmlformats.org/officeDocument/2006/relationships/image" Target="../media/image478.png"/><Relationship Id="rId18" Type="http://schemas.openxmlformats.org/officeDocument/2006/relationships/customXml" Target="../ink/ink461.xml"/><Relationship Id="rId3" Type="http://schemas.openxmlformats.org/officeDocument/2006/relationships/image" Target="../media/image80.jpeg"/><Relationship Id="rId21" Type="http://schemas.openxmlformats.org/officeDocument/2006/relationships/image" Target="../media/image482.png"/><Relationship Id="rId7" Type="http://schemas.openxmlformats.org/officeDocument/2006/relationships/image" Target="../media/image2720.png"/><Relationship Id="rId12" Type="http://schemas.openxmlformats.org/officeDocument/2006/relationships/customXml" Target="../ink/ink458.xml"/><Relationship Id="rId17" Type="http://schemas.openxmlformats.org/officeDocument/2006/relationships/image" Target="../media/image480.png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460.xml"/><Relationship Id="rId20" Type="http://schemas.openxmlformats.org/officeDocument/2006/relationships/customXml" Target="../ink/ink46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5.xml"/><Relationship Id="rId11" Type="http://schemas.openxmlformats.org/officeDocument/2006/relationships/image" Target="../media/image2740.png"/><Relationship Id="rId5" Type="http://schemas.openxmlformats.org/officeDocument/2006/relationships/image" Target="../media/image2710.png"/><Relationship Id="rId15" Type="http://schemas.openxmlformats.org/officeDocument/2006/relationships/image" Target="../media/image479.png"/><Relationship Id="rId10" Type="http://schemas.openxmlformats.org/officeDocument/2006/relationships/customXml" Target="../ink/ink457.xml"/><Relationship Id="rId19" Type="http://schemas.openxmlformats.org/officeDocument/2006/relationships/image" Target="../media/image481.png"/><Relationship Id="rId4" Type="http://schemas.openxmlformats.org/officeDocument/2006/relationships/customXml" Target="../ink/ink454.xml"/><Relationship Id="rId9" Type="http://schemas.openxmlformats.org/officeDocument/2006/relationships/image" Target="../media/image2730.png"/><Relationship Id="rId14" Type="http://schemas.openxmlformats.org/officeDocument/2006/relationships/customXml" Target="../ink/ink45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3.xm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4.xm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5" Type="http://schemas.openxmlformats.org/officeDocument/2006/relationships/customXml" Target="../ink/ink465.xml"/><Relationship Id="rId4" Type="http://schemas.openxmlformats.org/officeDocument/2006/relationships/image" Target="../media/image48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customXml" Target="../ink/ink466.xml"/><Relationship Id="rId7" Type="http://schemas.openxmlformats.org/officeDocument/2006/relationships/customXml" Target="../ink/ink468.xml"/><Relationship Id="rId12" Type="http://schemas.openxmlformats.org/officeDocument/2006/relationships/image" Target="../media/image476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11" Type="http://schemas.openxmlformats.org/officeDocument/2006/relationships/customXml" Target="../ink/ink470.xml"/><Relationship Id="rId5" Type="http://schemas.openxmlformats.org/officeDocument/2006/relationships/customXml" Target="../ink/ink467.xml"/><Relationship Id="rId10" Type="http://schemas.openxmlformats.org/officeDocument/2006/relationships/image" Target="../media/image493.png"/><Relationship Id="rId4" Type="http://schemas.openxmlformats.org/officeDocument/2006/relationships/image" Target="../media/image490.png"/><Relationship Id="rId9" Type="http://schemas.openxmlformats.org/officeDocument/2006/relationships/customXml" Target="../ink/ink46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3.xml"/><Relationship Id="rId13" Type="http://schemas.openxmlformats.org/officeDocument/2006/relationships/image" Target="../media/image500.png"/><Relationship Id="rId3" Type="http://schemas.openxmlformats.org/officeDocument/2006/relationships/image" Target="../media/image86.jpeg"/><Relationship Id="rId7" Type="http://schemas.openxmlformats.org/officeDocument/2006/relationships/image" Target="../media/image497.png"/><Relationship Id="rId12" Type="http://schemas.openxmlformats.org/officeDocument/2006/relationships/customXml" Target="../ink/ink47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2.xml"/><Relationship Id="rId11" Type="http://schemas.openxmlformats.org/officeDocument/2006/relationships/image" Target="../media/image499.png"/><Relationship Id="rId5" Type="http://schemas.openxmlformats.org/officeDocument/2006/relationships/image" Target="../media/image496.png"/><Relationship Id="rId10" Type="http://schemas.openxmlformats.org/officeDocument/2006/relationships/customXml" Target="../ink/ink474.xml"/><Relationship Id="rId4" Type="http://schemas.openxmlformats.org/officeDocument/2006/relationships/customXml" Target="../ink/ink471.xml"/><Relationship Id="rId9" Type="http://schemas.openxmlformats.org/officeDocument/2006/relationships/image" Target="../media/image49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8.xml"/><Relationship Id="rId13" Type="http://schemas.openxmlformats.org/officeDocument/2006/relationships/image" Target="../media/image507.png"/><Relationship Id="rId18" Type="http://schemas.openxmlformats.org/officeDocument/2006/relationships/customXml" Target="../ink/ink483.xml"/><Relationship Id="rId3" Type="http://schemas.openxmlformats.org/officeDocument/2006/relationships/image" Target="../media/image88.jpeg"/><Relationship Id="rId21" Type="http://schemas.openxmlformats.org/officeDocument/2006/relationships/image" Target="../media/image511.png"/><Relationship Id="rId7" Type="http://schemas.openxmlformats.org/officeDocument/2006/relationships/image" Target="../media/image504.png"/><Relationship Id="rId12" Type="http://schemas.openxmlformats.org/officeDocument/2006/relationships/customXml" Target="../ink/ink480.xml"/><Relationship Id="rId17" Type="http://schemas.openxmlformats.org/officeDocument/2006/relationships/image" Target="../media/image509.png"/><Relationship Id="rId25" Type="http://schemas.openxmlformats.org/officeDocument/2006/relationships/image" Target="../media/image513.png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482.xml"/><Relationship Id="rId20" Type="http://schemas.openxmlformats.org/officeDocument/2006/relationships/customXml" Target="../ink/ink48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7.xml"/><Relationship Id="rId11" Type="http://schemas.openxmlformats.org/officeDocument/2006/relationships/image" Target="../media/image506.png"/><Relationship Id="rId24" Type="http://schemas.openxmlformats.org/officeDocument/2006/relationships/customXml" Target="../ink/ink486.xml"/><Relationship Id="rId5" Type="http://schemas.openxmlformats.org/officeDocument/2006/relationships/image" Target="../media/image503.png"/><Relationship Id="rId15" Type="http://schemas.openxmlformats.org/officeDocument/2006/relationships/image" Target="../media/image508.png"/><Relationship Id="rId23" Type="http://schemas.openxmlformats.org/officeDocument/2006/relationships/image" Target="../media/image512.png"/><Relationship Id="rId10" Type="http://schemas.openxmlformats.org/officeDocument/2006/relationships/customXml" Target="../ink/ink479.xml"/><Relationship Id="rId19" Type="http://schemas.openxmlformats.org/officeDocument/2006/relationships/image" Target="../media/image510.png"/><Relationship Id="rId4" Type="http://schemas.openxmlformats.org/officeDocument/2006/relationships/customXml" Target="../ink/ink476.xml"/><Relationship Id="rId9" Type="http://schemas.openxmlformats.org/officeDocument/2006/relationships/image" Target="../media/image505.png"/><Relationship Id="rId14" Type="http://schemas.openxmlformats.org/officeDocument/2006/relationships/customXml" Target="../ink/ink481.xml"/><Relationship Id="rId22" Type="http://schemas.openxmlformats.org/officeDocument/2006/relationships/customXml" Target="../ink/ink485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9.xml"/><Relationship Id="rId13" Type="http://schemas.openxmlformats.org/officeDocument/2006/relationships/image" Target="../media/image518.png"/><Relationship Id="rId3" Type="http://schemas.openxmlformats.org/officeDocument/2006/relationships/image" Target="../media/image89.jpeg"/><Relationship Id="rId7" Type="http://schemas.openxmlformats.org/officeDocument/2006/relationships/image" Target="../media/image515.png"/><Relationship Id="rId12" Type="http://schemas.openxmlformats.org/officeDocument/2006/relationships/customXml" Target="../ink/ink49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88.xml"/><Relationship Id="rId11" Type="http://schemas.openxmlformats.org/officeDocument/2006/relationships/image" Target="../media/image517.png"/><Relationship Id="rId5" Type="http://schemas.openxmlformats.org/officeDocument/2006/relationships/image" Target="../media/image476.png"/><Relationship Id="rId15" Type="http://schemas.openxmlformats.org/officeDocument/2006/relationships/image" Target="../media/image519.png"/><Relationship Id="rId10" Type="http://schemas.openxmlformats.org/officeDocument/2006/relationships/customXml" Target="../ink/ink490.xml"/><Relationship Id="rId4" Type="http://schemas.openxmlformats.org/officeDocument/2006/relationships/customXml" Target="../ink/ink487.xml"/><Relationship Id="rId9" Type="http://schemas.openxmlformats.org/officeDocument/2006/relationships/image" Target="../media/image516.png"/><Relationship Id="rId14" Type="http://schemas.openxmlformats.org/officeDocument/2006/relationships/customXml" Target="../ink/ink49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5.xml"/><Relationship Id="rId3" Type="http://schemas.openxmlformats.org/officeDocument/2006/relationships/image" Target="../media/image90.jpeg"/><Relationship Id="rId7" Type="http://schemas.openxmlformats.org/officeDocument/2006/relationships/image" Target="../media/image5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94.xml"/><Relationship Id="rId11" Type="http://schemas.openxmlformats.org/officeDocument/2006/relationships/image" Target="../media/image524.png"/><Relationship Id="rId5" Type="http://schemas.openxmlformats.org/officeDocument/2006/relationships/image" Target="../media/image521.png"/><Relationship Id="rId10" Type="http://schemas.openxmlformats.org/officeDocument/2006/relationships/customXml" Target="../ink/ink496.xml"/><Relationship Id="rId4" Type="http://schemas.openxmlformats.org/officeDocument/2006/relationships/customXml" Target="../ink/ink493.xml"/><Relationship Id="rId9" Type="http://schemas.openxmlformats.org/officeDocument/2006/relationships/image" Target="../media/image5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9.xml"/><Relationship Id="rId13" Type="http://schemas.openxmlformats.org/officeDocument/2006/relationships/image" Target="../media/image531.png"/><Relationship Id="rId3" Type="http://schemas.openxmlformats.org/officeDocument/2006/relationships/image" Target="../media/image92.jpeg"/><Relationship Id="rId7" Type="http://schemas.openxmlformats.org/officeDocument/2006/relationships/image" Target="../media/image528.png"/><Relationship Id="rId12" Type="http://schemas.openxmlformats.org/officeDocument/2006/relationships/customXml" Target="../ink/ink50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98.xml"/><Relationship Id="rId11" Type="http://schemas.openxmlformats.org/officeDocument/2006/relationships/image" Target="../media/image530.png"/><Relationship Id="rId5" Type="http://schemas.openxmlformats.org/officeDocument/2006/relationships/image" Target="../media/image527.png"/><Relationship Id="rId15" Type="http://schemas.openxmlformats.org/officeDocument/2006/relationships/image" Target="../media/image532.png"/><Relationship Id="rId10" Type="http://schemas.openxmlformats.org/officeDocument/2006/relationships/customXml" Target="../ink/ink500.xml"/><Relationship Id="rId4" Type="http://schemas.openxmlformats.org/officeDocument/2006/relationships/customXml" Target="../ink/ink497.xml"/><Relationship Id="rId9" Type="http://schemas.openxmlformats.org/officeDocument/2006/relationships/image" Target="../media/image529.png"/><Relationship Id="rId14" Type="http://schemas.openxmlformats.org/officeDocument/2006/relationships/customXml" Target="../ink/ink50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5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4.xml"/><Relationship Id="rId5" Type="http://schemas.openxmlformats.org/officeDocument/2006/relationships/image" Target="../media/image534.png"/><Relationship Id="rId4" Type="http://schemas.openxmlformats.org/officeDocument/2006/relationships/customXml" Target="../ink/ink50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customXml" Target="../ink/ink505.xml"/><Relationship Id="rId7" Type="http://schemas.openxmlformats.org/officeDocument/2006/relationships/customXml" Target="../ink/ink507.xm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5" Type="http://schemas.openxmlformats.org/officeDocument/2006/relationships/customXml" Target="../ink/ink506.xml"/><Relationship Id="rId10" Type="http://schemas.openxmlformats.org/officeDocument/2006/relationships/image" Target="../media/image541.png"/><Relationship Id="rId4" Type="http://schemas.openxmlformats.org/officeDocument/2006/relationships/image" Target="../media/image538.png"/><Relationship Id="rId9" Type="http://schemas.openxmlformats.org/officeDocument/2006/relationships/customXml" Target="../ink/ink50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3.png"/><Relationship Id="rId4" Type="http://schemas.openxmlformats.org/officeDocument/2006/relationships/customXml" Target="../ink/ink50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5.png"/><Relationship Id="rId4" Type="http://schemas.openxmlformats.org/officeDocument/2006/relationships/customXml" Target="../ink/ink510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3.xml"/><Relationship Id="rId13" Type="http://schemas.openxmlformats.org/officeDocument/2006/relationships/image" Target="../media/image551.png"/><Relationship Id="rId3" Type="http://schemas.openxmlformats.org/officeDocument/2006/relationships/image" Target="../media/image98.jpeg"/><Relationship Id="rId7" Type="http://schemas.openxmlformats.org/officeDocument/2006/relationships/image" Target="../media/image548.png"/><Relationship Id="rId12" Type="http://schemas.openxmlformats.org/officeDocument/2006/relationships/customXml" Target="../ink/ink515.xml"/><Relationship Id="rId17" Type="http://schemas.openxmlformats.org/officeDocument/2006/relationships/image" Target="../media/image553.png"/><Relationship Id="rId2" Type="http://schemas.openxmlformats.org/officeDocument/2006/relationships/notesSlide" Target="../notesSlides/notesSlide47.xml"/><Relationship Id="rId16" Type="http://schemas.openxmlformats.org/officeDocument/2006/relationships/customXml" Target="../ink/ink51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12.xml"/><Relationship Id="rId11" Type="http://schemas.openxmlformats.org/officeDocument/2006/relationships/image" Target="../media/image550.png"/><Relationship Id="rId5" Type="http://schemas.openxmlformats.org/officeDocument/2006/relationships/image" Target="../media/image547.png"/><Relationship Id="rId15" Type="http://schemas.openxmlformats.org/officeDocument/2006/relationships/image" Target="../media/image552.png"/><Relationship Id="rId10" Type="http://schemas.openxmlformats.org/officeDocument/2006/relationships/customXml" Target="../ink/ink514.xml"/><Relationship Id="rId4" Type="http://schemas.openxmlformats.org/officeDocument/2006/relationships/customXml" Target="../ink/ink511.xml"/><Relationship Id="rId9" Type="http://schemas.openxmlformats.org/officeDocument/2006/relationships/image" Target="../media/image549.png"/><Relationship Id="rId14" Type="http://schemas.openxmlformats.org/officeDocument/2006/relationships/customXml" Target="../ink/ink5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513EAA-5257-B91B-4A7F-6A2EFAB7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BE021A-56EE-FEAC-37A7-114E8108E4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2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A0BA9E2-3BD4-4CAA-8499-83A2B9C1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CD7B0D-9078-0202-14E0-486F46321F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52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1C3217-B5AB-F7F4-BF54-63FC780F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12 </a:t>
            </a:r>
            <a:r>
              <a:rPr lang="ko-KR" altLang="en-US" dirty="0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98D810-590D-3D27-FB2A-FC1045C53C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49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C3E8C6F-21BF-D40E-3E7F-FCEBA395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513587-D9F7-E510-1DE0-C1D5EFC40B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235396A-F600-51D0-2BE1-AB07228E3C44}"/>
                  </a:ext>
                </a:extLst>
              </p14:cNvPr>
              <p14:cNvContentPartPr/>
              <p14:nvPr/>
            </p14:nvContentPartPr>
            <p14:xfrm>
              <a:off x="267997" y="5853976"/>
              <a:ext cx="3072600" cy="709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235396A-F600-51D0-2BE1-AB07228E3C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357" y="5844976"/>
                <a:ext cx="30902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16DBE65-1047-AD09-6ED8-4C96FB25ACBD}"/>
                  </a:ext>
                </a:extLst>
              </p14:cNvPr>
              <p14:cNvContentPartPr/>
              <p14:nvPr/>
            </p14:nvContentPartPr>
            <p14:xfrm>
              <a:off x="4060237" y="4482376"/>
              <a:ext cx="4348440" cy="129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16DBE65-1047-AD09-6ED8-4C96FB25AC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1237" y="4473376"/>
                <a:ext cx="436608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3999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76E5BC-516F-7C6E-E532-6D2B68A7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6723F0-C247-8BA1-B712-F9191491AD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0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772778-7B44-4957-682C-52815F7F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933A6-F4BD-738F-6C70-361BD00FFE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277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F77B5D-6F27-1E1F-BB7B-F8E715DC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FB2667-7F1F-C60F-6CA0-FA34B9851F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344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EC4437C-EC50-E224-05A5-2E7A6C2D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27EDC8-E17D-0E03-E638-C65BC5B929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662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29CFF8F-415F-42E4-D1CA-8A1A516D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CB45DE-4CCF-0B3A-3EDE-849D0EBCB3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56ABD07-AF2D-B53B-89A3-F0BE78FE4FE7}"/>
                  </a:ext>
                </a:extLst>
              </p14:cNvPr>
              <p14:cNvContentPartPr/>
              <p14:nvPr/>
            </p14:nvContentPartPr>
            <p14:xfrm>
              <a:off x="277717" y="6013127"/>
              <a:ext cx="172080" cy="808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56ABD07-AF2D-B53B-89A3-F0BE78FE4F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717" y="6004127"/>
                <a:ext cx="18972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B63AAC4-71E2-7054-FE9B-101B2C7B6ADF}"/>
                  </a:ext>
                </a:extLst>
              </p14:cNvPr>
              <p14:cNvContentPartPr/>
              <p14:nvPr/>
            </p14:nvContentPartPr>
            <p14:xfrm>
              <a:off x="1261957" y="587380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B63AAC4-71E2-7054-FE9B-101B2C7B6A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3317" y="586480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3233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C4953FC-E1F5-B333-F76B-089B8A95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137A8C-4EF9-F507-148C-49DC7D9B7E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32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B383616-42E1-442A-C3BB-8FFB988B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247248-31F3-6001-BDDC-DB97E2029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19825CD-EA58-FA5F-E81A-918451D852DB}"/>
                  </a:ext>
                </a:extLst>
              </p14:cNvPr>
              <p14:cNvContentPartPr/>
              <p14:nvPr/>
            </p14:nvContentPartPr>
            <p14:xfrm>
              <a:off x="1699357" y="5465567"/>
              <a:ext cx="2245680" cy="61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19825CD-EA58-FA5F-E81A-918451D852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0717" y="5456567"/>
                <a:ext cx="22633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B63ABDD-E28D-AB15-06D4-23F2B185E60E}"/>
                  </a:ext>
                </a:extLst>
              </p14:cNvPr>
              <p14:cNvContentPartPr/>
              <p14:nvPr/>
            </p14:nvContentPartPr>
            <p14:xfrm>
              <a:off x="118957" y="2017487"/>
              <a:ext cx="7848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B63ABDD-E28D-AB15-06D4-23F2B185E6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957" y="2008847"/>
                <a:ext cx="96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E97A913-DA01-1762-FA76-4BF9730C499F}"/>
                  </a:ext>
                </a:extLst>
              </p14:cNvPr>
              <p14:cNvContentPartPr/>
              <p14:nvPr/>
            </p14:nvContentPartPr>
            <p14:xfrm>
              <a:off x="79357" y="2464607"/>
              <a:ext cx="1695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E97A913-DA01-1762-FA76-4BF9730C49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17" y="2455607"/>
                <a:ext cx="187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DD0DB70-0400-03CA-0FA4-6C8318B86656}"/>
                  </a:ext>
                </a:extLst>
              </p14:cNvPr>
              <p14:cNvContentPartPr/>
              <p14:nvPr/>
            </p14:nvContentPartPr>
            <p14:xfrm>
              <a:off x="79357" y="3299447"/>
              <a:ext cx="11268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DD0DB70-0400-03CA-0FA4-6C8318B866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17" y="3290807"/>
                <a:ext cx="130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93CB9F9-02B9-BF7F-DE67-42E4D1FAAD56}"/>
                  </a:ext>
                </a:extLst>
              </p14:cNvPr>
              <p14:cNvContentPartPr/>
              <p14:nvPr/>
            </p14:nvContentPartPr>
            <p14:xfrm>
              <a:off x="19597" y="3659447"/>
              <a:ext cx="202320" cy="388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93CB9F9-02B9-BF7F-DE67-42E4D1FAAD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57" y="3650447"/>
                <a:ext cx="2199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09E7AE8-AB97-6527-03F0-2975EE2F9749}"/>
                  </a:ext>
                </a:extLst>
              </p14:cNvPr>
              <p14:cNvContentPartPr/>
              <p14:nvPr/>
            </p14:nvContentPartPr>
            <p14:xfrm>
              <a:off x="99157" y="4929887"/>
              <a:ext cx="108720" cy="208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09E7AE8-AB97-6527-03F0-2975EE2F974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157" y="4920887"/>
                <a:ext cx="1263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C1554D6-7FFA-753B-7DD5-B72D13C31CAE}"/>
                  </a:ext>
                </a:extLst>
              </p14:cNvPr>
              <p14:cNvContentPartPr/>
              <p14:nvPr/>
            </p14:nvContentPartPr>
            <p14:xfrm>
              <a:off x="118957" y="5227607"/>
              <a:ext cx="128880" cy="108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C1554D6-7FFA-753B-7DD5-B72D13C31C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957" y="5218967"/>
                <a:ext cx="1465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AB0C136-3C16-88C0-6AC1-A864C45A682E}"/>
                  </a:ext>
                </a:extLst>
              </p14:cNvPr>
              <p14:cNvContentPartPr/>
              <p14:nvPr/>
            </p14:nvContentPartPr>
            <p14:xfrm>
              <a:off x="1828597" y="5684807"/>
              <a:ext cx="3408480" cy="907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AB0C136-3C16-88C0-6AC1-A864C45A682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19597" y="5675807"/>
                <a:ext cx="342612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084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AC6C0F-A7A7-61DC-0261-D963105A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A6C08-C4D7-DC70-852A-D90E0E44DB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9C6056C-84F8-CBDF-DBCB-DD44D15C3CDE}"/>
                  </a:ext>
                </a:extLst>
              </p14:cNvPr>
              <p14:cNvContentPartPr/>
              <p14:nvPr/>
            </p14:nvContentPartPr>
            <p14:xfrm>
              <a:off x="2126677" y="3866447"/>
              <a:ext cx="1923840" cy="536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9C6056C-84F8-CBDF-DBCB-DD44D15C3C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7677" y="3857447"/>
                <a:ext cx="1941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A4A97E2-A6BC-E306-73C3-FA1A119128F0}"/>
                  </a:ext>
                </a:extLst>
              </p14:cNvPr>
              <p14:cNvContentPartPr/>
              <p14:nvPr/>
            </p14:nvContentPartPr>
            <p14:xfrm>
              <a:off x="3130717" y="4690847"/>
              <a:ext cx="1774440" cy="741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A4A97E2-A6BC-E306-73C3-FA1A119128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1717" y="4681847"/>
                <a:ext cx="17920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6D191AE-E6DD-AED1-589A-B9FF0A737013}"/>
                  </a:ext>
                </a:extLst>
              </p14:cNvPr>
              <p14:cNvContentPartPr/>
              <p14:nvPr/>
            </p14:nvContentPartPr>
            <p14:xfrm>
              <a:off x="3041077" y="5694887"/>
              <a:ext cx="138600" cy="414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6D191AE-E6DD-AED1-589A-B9FF0A7370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2077" y="5686247"/>
                <a:ext cx="15624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46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DD4BC5-B5CD-1DA0-840A-667CC7E3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A006BD-31AD-F9BD-08F5-03F803EC53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05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9A55450-36E7-4CC1-E40E-67E2086F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7F3055-C9AA-CF6C-DC28-D20507CAA3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067F5C7-8AF0-8F37-712A-45D201240D84}"/>
                  </a:ext>
                </a:extLst>
              </p14:cNvPr>
              <p14:cNvContentPartPr/>
              <p14:nvPr/>
            </p14:nvContentPartPr>
            <p14:xfrm>
              <a:off x="3073410" y="1381410"/>
              <a:ext cx="1787040" cy="471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067F5C7-8AF0-8F37-712A-45D201240D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4410" y="1372410"/>
                <a:ext cx="1804680" cy="4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6618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1559A08-827C-6DF1-842C-D62649D8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4B8DE-26CA-27FF-F510-F29CB49DD4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3429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994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B56CE0C-9066-78D1-2EB2-E83EA48F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3771E0-EFE9-A5B6-003E-2ADF9BC2C0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68BFEAD-0AE6-24FB-848B-B40299CBAD6F}"/>
                  </a:ext>
                </a:extLst>
              </p14:cNvPr>
              <p14:cNvContentPartPr/>
              <p14:nvPr/>
            </p14:nvContentPartPr>
            <p14:xfrm>
              <a:off x="2925090" y="3381570"/>
              <a:ext cx="1418760" cy="594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68BFEAD-0AE6-24FB-848B-B40299CBAD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6090" y="3372570"/>
                <a:ext cx="14364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0B1A0F1-F940-2CF5-55D2-EA078C8E1355}"/>
                  </a:ext>
                </a:extLst>
              </p14:cNvPr>
              <p14:cNvContentPartPr/>
              <p14:nvPr/>
            </p14:nvContentPartPr>
            <p14:xfrm>
              <a:off x="1051290" y="1817370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0B1A0F1-F940-2CF5-55D2-EA078C8E13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2650" y="18083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227BEBC-E1C4-E334-4577-F5D60F938488}"/>
                  </a:ext>
                </a:extLst>
              </p14:cNvPr>
              <p14:cNvContentPartPr/>
              <p14:nvPr/>
            </p14:nvContentPartPr>
            <p14:xfrm>
              <a:off x="1051290" y="1793610"/>
              <a:ext cx="5496840" cy="116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227BEBC-E1C4-E334-4577-F5D60F9384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2650" y="1784610"/>
                <a:ext cx="55144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5374BBF-3C40-CB33-16D7-52B08B5505E4}"/>
                  </a:ext>
                </a:extLst>
              </p14:cNvPr>
              <p14:cNvContentPartPr/>
              <p14:nvPr/>
            </p14:nvContentPartPr>
            <p14:xfrm>
              <a:off x="1828530" y="2981250"/>
              <a:ext cx="2582280" cy="1515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5374BBF-3C40-CB33-16D7-52B08B5505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9530" y="2972250"/>
                <a:ext cx="2599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3844067-78FB-FBCD-1CE1-B6D4E55C3C3A}"/>
                  </a:ext>
                </a:extLst>
              </p14:cNvPr>
              <p14:cNvContentPartPr/>
              <p14:nvPr/>
            </p14:nvContentPartPr>
            <p14:xfrm>
              <a:off x="3074490" y="6115050"/>
              <a:ext cx="1393200" cy="921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3844067-78FB-FBCD-1CE1-B6D4E55C3C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65850" y="6106050"/>
                <a:ext cx="14108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5FC0C62-482D-E21C-510C-332FADADD121}"/>
                  </a:ext>
                </a:extLst>
              </p14:cNvPr>
              <p14:cNvContentPartPr/>
              <p14:nvPr/>
            </p14:nvContentPartPr>
            <p14:xfrm>
              <a:off x="2948850" y="4400370"/>
              <a:ext cx="3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5FC0C62-482D-E21C-510C-332FADADD1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9850" y="43913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D72E2D0-F0A6-6B65-080C-09A9DE759DD1}"/>
                  </a:ext>
                </a:extLst>
              </p14:cNvPr>
              <p14:cNvContentPartPr/>
              <p14:nvPr/>
            </p14:nvContentPartPr>
            <p14:xfrm>
              <a:off x="1039770" y="4493610"/>
              <a:ext cx="5138640" cy="240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D72E2D0-F0A6-6B65-080C-09A9DE759D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1130" y="4484610"/>
                <a:ext cx="51562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BD3F927-6EFA-0741-7763-4CEF3AA401ED}"/>
                  </a:ext>
                </a:extLst>
              </p14:cNvPr>
              <p14:cNvContentPartPr/>
              <p14:nvPr/>
            </p14:nvContentPartPr>
            <p14:xfrm>
              <a:off x="3086370" y="5052330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BD3F927-6EFA-0741-7763-4CEF3AA401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7370" y="50433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3283D13-39B0-62B7-51B6-D23DD9E3A35B}"/>
                  </a:ext>
                </a:extLst>
              </p14:cNvPr>
              <p14:cNvContentPartPr/>
              <p14:nvPr/>
            </p14:nvContentPartPr>
            <p14:xfrm>
              <a:off x="1028610" y="1530090"/>
              <a:ext cx="5988240" cy="1634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3283D13-39B0-62B7-51B6-D23DD9E3A3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9970" y="1521090"/>
                <a:ext cx="6005880" cy="1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4167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3CB297-70ED-9EDE-C632-3B4A25C4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F4675B-3B59-536B-FD0A-970A952B3E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561AD01-FAEB-26FF-7BA5-C04FB655EF28}"/>
                  </a:ext>
                </a:extLst>
              </p14:cNvPr>
              <p14:cNvContentPartPr/>
              <p14:nvPr/>
            </p14:nvContentPartPr>
            <p14:xfrm>
              <a:off x="1017090" y="1370610"/>
              <a:ext cx="3359160" cy="47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561AD01-FAEB-26FF-7BA5-C04FB655EF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450" y="1361610"/>
                <a:ext cx="3376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E24C101-EC3D-4A2B-682C-8D83F0A910C2}"/>
                  </a:ext>
                </a:extLst>
              </p14:cNvPr>
              <p14:cNvContentPartPr/>
              <p14:nvPr/>
            </p14:nvContentPartPr>
            <p14:xfrm>
              <a:off x="902970" y="3668850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E24C101-EC3D-4A2B-682C-8D83F0A910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330" y="36598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3E3C5F9-A886-C0C2-B861-1266C0A76D29}"/>
                  </a:ext>
                </a:extLst>
              </p14:cNvPr>
              <p14:cNvContentPartPr/>
              <p14:nvPr/>
            </p14:nvContentPartPr>
            <p14:xfrm>
              <a:off x="948330" y="3691890"/>
              <a:ext cx="59400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3E3C5F9-A886-C0C2-B861-1266C0A76D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9690" y="3683250"/>
                <a:ext cx="611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43E037A-44E9-D598-05DB-58A364CBCBB5}"/>
                  </a:ext>
                </a:extLst>
              </p14:cNvPr>
              <p14:cNvContentPartPr/>
              <p14:nvPr/>
            </p14:nvContentPartPr>
            <p14:xfrm>
              <a:off x="925650" y="4006530"/>
              <a:ext cx="451440" cy="39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43E037A-44E9-D598-05DB-58A364CBCB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7010" y="3997530"/>
                <a:ext cx="4690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B272983-DAF1-198D-0121-4F5AB765D07E}"/>
                  </a:ext>
                </a:extLst>
              </p14:cNvPr>
              <p14:cNvContentPartPr/>
              <p14:nvPr/>
            </p14:nvContentPartPr>
            <p14:xfrm>
              <a:off x="902970" y="4304250"/>
              <a:ext cx="462960" cy="50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B272983-DAF1-198D-0121-4F5AB765D07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4330" y="4295610"/>
                <a:ext cx="4806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8291FA2-FD75-AD5D-33F1-ADC23D66CB8A}"/>
                  </a:ext>
                </a:extLst>
              </p14:cNvPr>
              <p14:cNvContentPartPr/>
              <p14:nvPr/>
            </p14:nvContentPartPr>
            <p14:xfrm>
              <a:off x="1015290" y="4686210"/>
              <a:ext cx="150480" cy="18090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8291FA2-FD75-AD5D-33F1-ADC23D66CB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6290" y="4677210"/>
                <a:ext cx="168120" cy="18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2014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9B91F6-524C-BB24-DCF4-366E5E62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375A34-A049-DC66-9EC3-38C688C68D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7A3B0BA-DB3B-7DA0-8F08-4AEEBED820CE}"/>
                  </a:ext>
                </a:extLst>
              </p14:cNvPr>
              <p14:cNvContentPartPr/>
              <p14:nvPr/>
            </p14:nvContentPartPr>
            <p14:xfrm>
              <a:off x="10198" y="1619923"/>
              <a:ext cx="292320" cy="41428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7A3B0BA-DB3B-7DA0-8F08-4AEEBED820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8" y="1611283"/>
                <a:ext cx="309960" cy="41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D08CA26-A831-EFE7-BEFF-1B5A4362EF2C}"/>
                  </a:ext>
                </a:extLst>
              </p14:cNvPr>
              <p14:cNvContentPartPr/>
              <p14:nvPr/>
            </p14:nvContentPartPr>
            <p14:xfrm>
              <a:off x="-2499362" y="3865603"/>
              <a:ext cx="2568960" cy="27068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D08CA26-A831-EFE7-BEFF-1B5A4362EF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508362" y="3856603"/>
                <a:ext cx="2586600" cy="27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75421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5B28AFE-0C39-732A-0C00-F87935F2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301D5-0581-2E53-4363-5DA32B11F0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34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54D827-7264-6181-A6C0-D8765F20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62277-588E-6C44-3BC1-F50BD0302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217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B8836C-4700-B332-6117-FBBD88EA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DCFEDD-3A3B-BAFC-0E24-3F97CDF69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F27F277-FFAA-2AB0-32B6-323113B66394}"/>
                  </a:ext>
                </a:extLst>
              </p14:cNvPr>
              <p14:cNvContentPartPr/>
              <p14:nvPr/>
            </p14:nvContentPartPr>
            <p14:xfrm>
              <a:off x="288838" y="4062523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F27F277-FFAA-2AB0-32B6-323113B663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198" y="405352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1252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72E5BF6-238C-F11D-CA22-4604051A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76B291-63F0-E461-A026-C7B627B8C5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498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EF5A094-FBB3-096E-127E-EC0ACB2E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7F263E-8764-7895-F733-DAF36631A9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DD8CFB-C0EA-9D08-77B4-DE6A177C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893F0F-8034-556C-961D-848B6DB9F6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422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189A13-9000-656B-7C55-4B14BC79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70E345-D270-540F-BC28-5F682419C2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855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151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E7A1338-386A-7F34-09CB-684B9ED3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70C6E-77AC-8D45-4841-046A778DD9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602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819C9D4-AA9A-5991-9C7A-229DAAC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40FC7-92AE-0EF0-352B-CD8A578331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7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EE5C7E-15C9-77FB-8E30-0E5EC55D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E864BC-578A-D3AA-8852-4B8FCFD90C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6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80FB5-C68F-4B32-5124-AE09C45E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0248"/>
            <a:ext cx="7886700" cy="1325563"/>
          </a:xfrm>
        </p:spPr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1DF7C-655F-D6C4-0065-58AF1F9805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0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5E45-17F4-7A46-2CF2-69F8741D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A8956D-1D22-9AD5-45F4-D18AD40547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6A22358-DC71-1F40-638F-35C04651CEFC}"/>
                  </a:ext>
                </a:extLst>
              </p14:cNvPr>
              <p14:cNvContentPartPr/>
              <p14:nvPr/>
            </p14:nvContentPartPr>
            <p14:xfrm>
              <a:off x="1069973" y="4209199"/>
              <a:ext cx="1850400" cy="529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6A22358-DC71-1F40-638F-35C04651CE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333" y="4200199"/>
                <a:ext cx="18680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9DE1ABD-82DD-39BD-5425-5339A0892C60}"/>
                  </a:ext>
                </a:extLst>
              </p14:cNvPr>
              <p14:cNvContentPartPr/>
              <p14:nvPr/>
            </p14:nvContentPartPr>
            <p14:xfrm>
              <a:off x="1070333" y="4481359"/>
              <a:ext cx="3359520" cy="921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9DE1ABD-82DD-39BD-5425-5339A0892C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333" y="4472719"/>
                <a:ext cx="33771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3FA4821-1445-5800-1C29-E1EA7BD9A8D9}"/>
                  </a:ext>
                </a:extLst>
              </p14:cNvPr>
              <p14:cNvContentPartPr/>
              <p14:nvPr/>
            </p14:nvContentPartPr>
            <p14:xfrm>
              <a:off x="1036493" y="4727239"/>
              <a:ext cx="2262960" cy="46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3FA4821-1445-5800-1C29-E1EA7BD9A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7853" y="4718239"/>
                <a:ext cx="22806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13AFDFD-21EE-7844-BDAD-49C2D9647F10}"/>
                  </a:ext>
                </a:extLst>
              </p14:cNvPr>
              <p14:cNvContentPartPr/>
              <p14:nvPr/>
            </p14:nvContentPartPr>
            <p14:xfrm>
              <a:off x="1070333" y="4961599"/>
              <a:ext cx="3645720" cy="691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13AFDFD-21EE-7844-BDAD-49C2D9647F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1333" y="4952599"/>
                <a:ext cx="36633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698D9D5-0E3E-6C59-E5DE-55FAFE2EBC05}"/>
                  </a:ext>
                </a:extLst>
              </p14:cNvPr>
              <p14:cNvContentPartPr/>
              <p14:nvPr/>
            </p14:nvContentPartPr>
            <p14:xfrm>
              <a:off x="1036493" y="5485399"/>
              <a:ext cx="1315080" cy="133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698D9D5-0E3E-6C59-E5DE-55FAFE2EBC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7853" y="5476399"/>
                <a:ext cx="1332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56BD12E-D2B7-98D8-FD87-E7C0776934B4}"/>
                  </a:ext>
                </a:extLst>
              </p14:cNvPr>
              <p14:cNvContentPartPr/>
              <p14:nvPr/>
            </p14:nvContentPartPr>
            <p14:xfrm>
              <a:off x="1103813" y="5708599"/>
              <a:ext cx="5128920" cy="90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56BD12E-D2B7-98D8-FD87-E7C0776934B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4813" y="5699959"/>
                <a:ext cx="514656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90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A25AA3-0CD1-DECC-D0D2-C72550D6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9BAB1C-03C2-387B-A5DC-110AA932B2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78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72C2991-4928-48B5-0430-8A618EAB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76E7E9-732B-51D3-0809-ADB939A57E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58D1040-AA25-2654-7E7D-882F83AE2711}"/>
                  </a:ext>
                </a:extLst>
              </p14:cNvPr>
              <p14:cNvContentPartPr/>
              <p14:nvPr/>
            </p14:nvContentPartPr>
            <p14:xfrm>
              <a:off x="460493" y="4070239"/>
              <a:ext cx="183600" cy="18784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58D1040-AA25-2654-7E7D-882F83AE27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853" y="4061239"/>
                <a:ext cx="201240" cy="18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24B5765-5D51-F08C-042E-7C8D465805C7}"/>
                  </a:ext>
                </a:extLst>
              </p14:cNvPr>
              <p14:cNvContentPartPr/>
              <p14:nvPr/>
            </p14:nvContentPartPr>
            <p14:xfrm>
              <a:off x="635093" y="1181599"/>
              <a:ext cx="103320" cy="22024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24B5765-5D51-F08C-042E-7C8D465805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453" y="1172959"/>
                <a:ext cx="120960" cy="22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674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E9AFCC-FE30-E9E5-0427-F5EB9331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CBDD51-334D-FEC4-FAB9-84EEEC0EF9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1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74BD1F0-A20E-FD33-FCE8-BACD97D0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6AA7F3-A440-827D-31C2-C04FF20FBE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2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A285AF-CAF4-A1EE-B92D-50914B42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3DA545-5051-7E91-4534-D241FC1857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2A9994-6BBF-754D-E2D3-899F69AD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D66126-40E3-13B1-BBAC-E7F4C70F5F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5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53FA5CB-F27B-5E62-046A-027D259C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AE7F9-5C38-A4F0-1C69-C454C3D047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E522B5F-F9C2-24B7-11B9-42BB9CA00050}"/>
                  </a:ext>
                </a:extLst>
              </p14:cNvPr>
              <p14:cNvContentPartPr/>
              <p14:nvPr/>
            </p14:nvContentPartPr>
            <p14:xfrm>
              <a:off x="590813" y="1147399"/>
              <a:ext cx="921600" cy="34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E522B5F-F9C2-24B7-11B9-42BB9CA000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173" y="1138399"/>
                <a:ext cx="939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B04B5A3-AA20-662F-AC46-01B61973E3A6}"/>
                  </a:ext>
                </a:extLst>
              </p14:cNvPr>
              <p14:cNvContentPartPr/>
              <p14:nvPr/>
            </p14:nvContentPartPr>
            <p14:xfrm>
              <a:off x="1003013" y="1634479"/>
              <a:ext cx="2460240" cy="630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B04B5A3-AA20-662F-AC46-01B61973E3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373" y="1625479"/>
                <a:ext cx="247788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47300DA3-84B5-2CC2-0F35-2FEB52266DA8}"/>
              </a:ext>
            </a:extLst>
          </p:cNvPr>
          <p:cNvGrpSpPr/>
          <p:nvPr/>
        </p:nvGrpSpPr>
        <p:grpSpPr>
          <a:xfrm>
            <a:off x="1125773" y="3043159"/>
            <a:ext cx="2142000" cy="79560"/>
            <a:chOff x="1125773" y="3043159"/>
            <a:chExt cx="2142000" cy="7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095C8E4-87B8-CCF8-C9E6-BFDC2B9495CC}"/>
                    </a:ext>
                  </a:extLst>
                </p14:cNvPr>
                <p14:cNvContentPartPr/>
                <p14:nvPr/>
              </p14:nvContentPartPr>
              <p14:xfrm>
                <a:off x="1125773" y="3043159"/>
                <a:ext cx="1928880" cy="79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095C8E4-87B8-CCF8-C9E6-BFDC2B9495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7133" y="3034519"/>
                  <a:ext cx="1946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4A67AE4-1DC8-C6A4-5421-D281FF630544}"/>
                    </a:ext>
                  </a:extLst>
                </p14:cNvPr>
                <p14:cNvContentPartPr/>
                <p14:nvPr/>
              </p14:nvContentPartPr>
              <p14:xfrm>
                <a:off x="3066533" y="3066199"/>
                <a:ext cx="201240" cy="12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4A67AE4-1DC8-C6A4-5421-D281FF6305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57893" y="3057559"/>
                  <a:ext cx="21888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1917AA0-256C-4525-509D-D2072BA9C4CE}"/>
                  </a:ext>
                </a:extLst>
              </p14:cNvPr>
              <p14:cNvContentPartPr/>
              <p14:nvPr/>
            </p14:nvContentPartPr>
            <p14:xfrm>
              <a:off x="6523613" y="3378679"/>
              <a:ext cx="100260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1917AA0-256C-4525-509D-D2072BA9C4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14613" y="3369679"/>
                <a:ext cx="10202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5D4AD5-BBA0-B33D-CDB6-F1D9C34299FB}"/>
              </a:ext>
            </a:extLst>
          </p:cNvPr>
          <p:cNvGrpSpPr/>
          <p:nvPr/>
        </p:nvGrpSpPr>
        <p:grpSpPr>
          <a:xfrm>
            <a:off x="5217173" y="6256879"/>
            <a:ext cx="207360" cy="101880"/>
            <a:chOff x="5217173" y="6256879"/>
            <a:chExt cx="207360" cy="1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60E2F28-9743-ABA0-D78A-5BFDD5B416B8}"/>
                    </a:ext>
                  </a:extLst>
                </p14:cNvPr>
                <p14:cNvContentPartPr/>
                <p14:nvPr/>
              </p14:nvContentPartPr>
              <p14:xfrm>
                <a:off x="5248853" y="6266959"/>
                <a:ext cx="81360" cy="85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60E2F28-9743-ABA0-D78A-5BFDD5B416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40213" y="6258319"/>
                  <a:ext cx="99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4E711BB-9695-F7E9-F89E-C28691BB934D}"/>
                    </a:ext>
                  </a:extLst>
                </p14:cNvPr>
                <p14:cNvContentPartPr/>
                <p14:nvPr/>
              </p14:nvContentPartPr>
              <p14:xfrm>
                <a:off x="5217173" y="6256879"/>
                <a:ext cx="207360" cy="101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4E711BB-9695-F7E9-F89E-C28691BB93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08533" y="6247879"/>
                  <a:ext cx="22500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503867-268C-43C8-C12F-6AB4696A2BAC}"/>
              </a:ext>
            </a:extLst>
          </p:cNvPr>
          <p:cNvGrpSpPr/>
          <p:nvPr/>
        </p:nvGrpSpPr>
        <p:grpSpPr>
          <a:xfrm>
            <a:off x="6712613" y="6133039"/>
            <a:ext cx="1361160" cy="388440"/>
            <a:chOff x="6712613" y="6133039"/>
            <a:chExt cx="136116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4BECDEF-4D29-5278-C82D-747F8AB2C389}"/>
                    </a:ext>
                  </a:extLst>
                </p14:cNvPr>
                <p14:cNvContentPartPr/>
                <p14:nvPr/>
              </p14:nvContentPartPr>
              <p14:xfrm>
                <a:off x="6712613" y="6266959"/>
                <a:ext cx="5328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4BECDEF-4D29-5278-C82D-747F8AB2C3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03973" y="6258319"/>
                  <a:ext cx="70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D334CE3-22A0-273D-64A5-AFF44FE06F09}"/>
                    </a:ext>
                  </a:extLst>
                </p14:cNvPr>
                <p14:cNvContentPartPr/>
                <p14:nvPr/>
              </p14:nvContentPartPr>
              <p14:xfrm>
                <a:off x="6712613" y="6307999"/>
                <a:ext cx="84600" cy="75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D334CE3-22A0-273D-64A5-AFF44FE06F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03973" y="6299359"/>
                  <a:ext cx="102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D1962D5-693E-820C-7D4A-8B129DB62B9C}"/>
                    </a:ext>
                  </a:extLst>
                </p14:cNvPr>
                <p14:cNvContentPartPr/>
                <p14:nvPr/>
              </p14:nvContentPartPr>
              <p14:xfrm>
                <a:off x="6735293" y="6361279"/>
                <a:ext cx="116280" cy="288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D1962D5-693E-820C-7D4A-8B129DB62B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26653" y="6352639"/>
                  <a:ext cx="133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9ADB0E6-53DE-9E62-56E1-8C9D1C502CA0}"/>
                    </a:ext>
                  </a:extLst>
                </p14:cNvPr>
                <p14:cNvContentPartPr/>
                <p14:nvPr/>
              </p14:nvContentPartPr>
              <p14:xfrm>
                <a:off x="6802973" y="6389719"/>
                <a:ext cx="10800" cy="122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9ADB0E6-53DE-9E62-56E1-8C9D1C502C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93973" y="6380719"/>
                  <a:ext cx="28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508C658-C627-C64D-9FBB-A6F3DDD66267}"/>
                    </a:ext>
                  </a:extLst>
                </p14:cNvPr>
                <p14:cNvContentPartPr/>
                <p14:nvPr/>
              </p14:nvContentPartPr>
              <p14:xfrm>
                <a:off x="6768773" y="6391879"/>
                <a:ext cx="92520" cy="87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508C658-C627-C64D-9FBB-A6F3DDD662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0133" y="6382879"/>
                  <a:ext cx="110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B157B03-F694-EB5C-E04A-89DBCC422877}"/>
                    </a:ext>
                  </a:extLst>
                </p14:cNvPr>
                <p14:cNvContentPartPr/>
                <p14:nvPr/>
              </p14:nvContentPartPr>
              <p14:xfrm>
                <a:off x="6925013" y="6244279"/>
                <a:ext cx="360" cy="225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B157B03-F694-EB5C-E04A-89DBCC4228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16373" y="6235279"/>
                  <a:ext cx="18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EC44B13-1A00-CC59-70CC-FDADF5F2C5A3}"/>
                    </a:ext>
                  </a:extLst>
                </p14:cNvPr>
                <p14:cNvContentPartPr/>
                <p14:nvPr/>
              </p14:nvContentPartPr>
              <p14:xfrm>
                <a:off x="6991253" y="6176599"/>
                <a:ext cx="165600" cy="460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EC44B13-1A00-CC59-70CC-FDADF5F2C5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82613" y="6167599"/>
                  <a:ext cx="183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0DC7612-E932-17CB-B983-583D837621A5}"/>
                    </a:ext>
                  </a:extLst>
                </p14:cNvPr>
                <p14:cNvContentPartPr/>
                <p14:nvPr/>
              </p14:nvContentPartPr>
              <p14:xfrm>
                <a:off x="7047773" y="6242479"/>
                <a:ext cx="134640" cy="35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0DC7612-E932-17CB-B983-583D837621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38773" y="6233479"/>
                  <a:ext cx="152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80B957B-18DB-CCD2-8764-A4669616D3FB}"/>
                    </a:ext>
                  </a:extLst>
                </p14:cNvPr>
                <p14:cNvContentPartPr/>
                <p14:nvPr/>
              </p14:nvContentPartPr>
              <p14:xfrm>
                <a:off x="7098173" y="6294319"/>
                <a:ext cx="85320" cy="73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80B957B-18DB-CCD2-8764-A4669616D3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89173" y="6285319"/>
                  <a:ext cx="102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CAD8BF2-0268-D518-4F7D-0F396664BAB1}"/>
                    </a:ext>
                  </a:extLst>
                </p14:cNvPr>
                <p14:cNvContentPartPr/>
                <p14:nvPr/>
              </p14:nvContentPartPr>
              <p14:xfrm>
                <a:off x="7230293" y="6289279"/>
                <a:ext cx="6840" cy="57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CAD8BF2-0268-D518-4F7D-0F396664BA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21293" y="6280279"/>
                  <a:ext cx="24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4E6AF66-B875-F073-00E5-12A881770745}"/>
                    </a:ext>
                  </a:extLst>
                </p14:cNvPr>
                <p14:cNvContentPartPr/>
                <p14:nvPr/>
              </p14:nvContentPartPr>
              <p14:xfrm>
                <a:off x="7259453" y="6282799"/>
                <a:ext cx="41400" cy="28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4E6AF66-B875-F073-00E5-12A8817707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50813" y="6274159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0C52DE2-CB80-B6BF-BC53-CAB75261F558}"/>
                    </a:ext>
                  </a:extLst>
                </p14:cNvPr>
                <p14:cNvContentPartPr/>
                <p14:nvPr/>
              </p14:nvContentPartPr>
              <p14:xfrm>
                <a:off x="7259453" y="6338239"/>
                <a:ext cx="74160" cy="68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0C52DE2-CB80-B6BF-BC53-CAB75261F5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50813" y="6329239"/>
                  <a:ext cx="91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6D854CF-B227-5AA1-5860-9D774BBDF52A}"/>
                    </a:ext>
                  </a:extLst>
                </p14:cNvPr>
                <p14:cNvContentPartPr/>
                <p14:nvPr/>
              </p14:nvContentPartPr>
              <p14:xfrm>
                <a:off x="7157933" y="6434359"/>
                <a:ext cx="68760" cy="87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6D854CF-B227-5AA1-5860-9D774BBDF5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49293" y="6425359"/>
                  <a:ext cx="86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CDD6CBF-A213-56DE-4B7D-D1A97AA5EBDD}"/>
                    </a:ext>
                  </a:extLst>
                </p14:cNvPr>
                <p14:cNvContentPartPr/>
                <p14:nvPr/>
              </p14:nvContentPartPr>
              <p14:xfrm>
                <a:off x="7370693" y="6233479"/>
                <a:ext cx="110160" cy="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CDD6CBF-A213-56DE-4B7D-D1A97AA5EB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62053" y="6224839"/>
                  <a:ext cx="127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17A96C3-9164-A7FE-45E6-573A58638DF8}"/>
                    </a:ext>
                  </a:extLst>
                </p14:cNvPr>
                <p14:cNvContentPartPr/>
                <p14:nvPr/>
              </p14:nvContentPartPr>
              <p14:xfrm>
                <a:off x="7415693" y="6305479"/>
                <a:ext cx="113040" cy="95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17A96C3-9164-A7FE-45E6-573A58638D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06693" y="6296479"/>
                  <a:ext cx="130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3441182-F544-DDD5-26FE-70888A2D802B}"/>
                    </a:ext>
                  </a:extLst>
                </p14:cNvPr>
                <p14:cNvContentPartPr/>
                <p14:nvPr/>
              </p14:nvContentPartPr>
              <p14:xfrm>
                <a:off x="7526933" y="6268039"/>
                <a:ext cx="135360" cy="154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3441182-F544-DDD5-26FE-70888A2D802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17933" y="6259399"/>
                  <a:ext cx="153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F1F30F0-90AE-636D-D253-41BD5852361E}"/>
                    </a:ext>
                  </a:extLst>
                </p14:cNvPr>
                <p14:cNvContentPartPr/>
                <p14:nvPr/>
              </p14:nvContentPartPr>
              <p14:xfrm>
                <a:off x="7649693" y="6313759"/>
                <a:ext cx="151200" cy="205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F1F30F0-90AE-636D-D253-41BD585236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40693" y="6305119"/>
                  <a:ext cx="168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8DF23FB-0E8D-F388-FA32-731B17AB74A8}"/>
                    </a:ext>
                  </a:extLst>
                </p14:cNvPr>
                <p14:cNvContentPartPr/>
                <p14:nvPr/>
              </p14:nvContentPartPr>
              <p14:xfrm>
                <a:off x="7859573" y="6160759"/>
                <a:ext cx="93960" cy="1440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8DF23FB-0E8D-F388-FA32-731B17AB74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50573" y="6151759"/>
                  <a:ext cx="111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A5B59AD-F382-DBAB-03FA-32125909BB36}"/>
                    </a:ext>
                  </a:extLst>
                </p14:cNvPr>
                <p14:cNvContentPartPr/>
                <p14:nvPr/>
              </p14:nvContentPartPr>
              <p14:xfrm>
                <a:off x="8062253" y="6133039"/>
                <a:ext cx="11520" cy="303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A5B59AD-F382-DBAB-03FA-32125909BB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53613" y="6124039"/>
                  <a:ext cx="2916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944E63F-1B7C-7130-5F47-3B6B9EE290D2}"/>
              </a:ext>
            </a:extLst>
          </p:cNvPr>
          <p:cNvGrpSpPr/>
          <p:nvPr/>
        </p:nvGrpSpPr>
        <p:grpSpPr>
          <a:xfrm>
            <a:off x="519893" y="4103719"/>
            <a:ext cx="1202760" cy="672120"/>
            <a:chOff x="519893" y="4103719"/>
            <a:chExt cx="1202760" cy="67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358D076-2755-E8AE-598D-A2E0C83B774E}"/>
                    </a:ext>
                  </a:extLst>
                </p14:cNvPr>
                <p14:cNvContentPartPr/>
                <p14:nvPr/>
              </p14:nvContentPartPr>
              <p14:xfrm>
                <a:off x="1103813" y="4103719"/>
                <a:ext cx="36000" cy="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358D076-2755-E8AE-598D-A2E0C83B774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4813" y="4094719"/>
                  <a:ext cx="53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47ED4CB-961B-A141-7B67-559FE5CC94B8}"/>
                    </a:ext>
                  </a:extLst>
                </p14:cNvPr>
                <p14:cNvContentPartPr/>
                <p14:nvPr/>
              </p14:nvContentPartPr>
              <p14:xfrm>
                <a:off x="519893" y="4163839"/>
                <a:ext cx="278280" cy="1897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47ED4CB-961B-A141-7B67-559FE5CC94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0893" y="4154839"/>
                  <a:ext cx="295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2D71360-FC4A-CC75-92A6-9FAD31C06776}"/>
                    </a:ext>
                  </a:extLst>
                </p14:cNvPr>
                <p14:cNvContentPartPr/>
                <p14:nvPr/>
              </p14:nvContentPartPr>
              <p14:xfrm>
                <a:off x="702053" y="4232239"/>
                <a:ext cx="184320" cy="36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2D71360-FC4A-CC75-92A6-9FAD31C067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3413" y="4223599"/>
                  <a:ext cx="201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5C06E03-091C-6FF8-7D71-8F69CF017481}"/>
                    </a:ext>
                  </a:extLst>
                </p14:cNvPr>
                <p14:cNvContentPartPr/>
                <p14:nvPr/>
              </p14:nvContentPartPr>
              <p14:xfrm>
                <a:off x="724733" y="4371199"/>
                <a:ext cx="22680" cy="1450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5C06E03-091C-6FF8-7D71-8F69CF0174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6093" y="4362199"/>
                  <a:ext cx="40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E18C431-23F8-7CF1-0885-D04162286098}"/>
                    </a:ext>
                  </a:extLst>
                </p14:cNvPr>
                <p14:cNvContentPartPr/>
                <p14:nvPr/>
              </p14:nvContentPartPr>
              <p14:xfrm>
                <a:off x="624293" y="4359679"/>
                <a:ext cx="261720" cy="11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E18C431-23F8-7CF1-0885-D041622860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5653" y="4351039"/>
                  <a:ext cx="279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F8F5CDA-77C3-C2E9-CC72-C9D751A6649A}"/>
                    </a:ext>
                  </a:extLst>
                </p14:cNvPr>
                <p14:cNvContentPartPr/>
                <p14:nvPr/>
              </p14:nvContentPartPr>
              <p14:xfrm>
                <a:off x="658133" y="4103719"/>
                <a:ext cx="68760" cy="1814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F8F5CDA-77C3-C2E9-CC72-C9D751A664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9133" y="4094719"/>
                  <a:ext cx="86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BB29B08-CBDA-755B-0F8D-705D7E935EB0}"/>
                    </a:ext>
                  </a:extLst>
                </p14:cNvPr>
                <p14:cNvContentPartPr/>
                <p14:nvPr/>
              </p14:nvContentPartPr>
              <p14:xfrm>
                <a:off x="858293" y="4137199"/>
                <a:ext cx="110520" cy="402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BB29B08-CBDA-755B-0F8D-705D7E935EB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9653" y="4128199"/>
                  <a:ext cx="1281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AEBE06E-EADE-82B3-A723-BB8053CDF33B}"/>
                    </a:ext>
                  </a:extLst>
                </p14:cNvPr>
                <p14:cNvContentPartPr/>
                <p14:nvPr/>
              </p14:nvContentPartPr>
              <p14:xfrm>
                <a:off x="1114973" y="4181839"/>
                <a:ext cx="177120" cy="450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AEBE06E-EADE-82B3-A723-BB8053CDF3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6333" y="4172839"/>
                  <a:ext cx="194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64D6767-3BE5-06C0-6FC9-A8226A607FC9}"/>
                    </a:ext>
                  </a:extLst>
                </p14:cNvPr>
                <p14:cNvContentPartPr/>
                <p14:nvPr/>
              </p14:nvContentPartPr>
              <p14:xfrm>
                <a:off x="1103813" y="4284799"/>
                <a:ext cx="277200" cy="864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64D6767-3BE5-06C0-6FC9-A8226A607F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4813" y="4276159"/>
                  <a:ext cx="294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047025E-0DD3-74A7-3E54-182985BE2E3A}"/>
                    </a:ext>
                  </a:extLst>
                </p14:cNvPr>
                <p14:cNvContentPartPr/>
                <p14:nvPr/>
              </p14:nvContentPartPr>
              <p14:xfrm>
                <a:off x="1180493" y="4378759"/>
                <a:ext cx="70560" cy="127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047025E-0DD3-74A7-3E54-182985BE2E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71853" y="4370119"/>
                  <a:ext cx="88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6023D9E-1A9D-719D-E3B8-1A73A03C9854}"/>
                    </a:ext>
                  </a:extLst>
                </p14:cNvPr>
                <p14:cNvContentPartPr/>
                <p14:nvPr/>
              </p14:nvContentPartPr>
              <p14:xfrm>
                <a:off x="1320893" y="4303879"/>
                <a:ext cx="165240" cy="2066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6023D9E-1A9D-719D-E3B8-1A73A03C98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12253" y="4295239"/>
                  <a:ext cx="182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3F1C5FC-8060-ADE5-B799-E4076112B0DF}"/>
                    </a:ext>
                  </a:extLst>
                </p14:cNvPr>
                <p14:cNvContentPartPr/>
                <p14:nvPr/>
              </p14:nvContentPartPr>
              <p14:xfrm>
                <a:off x="1315493" y="4504759"/>
                <a:ext cx="64800" cy="115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3F1C5FC-8060-ADE5-B799-E4076112B0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06493" y="4496119"/>
                  <a:ext cx="82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41C005F-6BD6-691B-B34E-2D52F335DA54}"/>
                    </a:ext>
                  </a:extLst>
                </p14:cNvPr>
                <p14:cNvContentPartPr/>
                <p14:nvPr/>
              </p14:nvContentPartPr>
              <p14:xfrm>
                <a:off x="1152053" y="4528519"/>
                <a:ext cx="183600" cy="2473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41C005F-6BD6-691B-B34E-2D52F335DA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3053" y="4519879"/>
                  <a:ext cx="201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DF1D259-23A6-5184-6994-1AA6D4A2293D}"/>
                    </a:ext>
                  </a:extLst>
                </p14:cNvPr>
                <p14:cNvContentPartPr/>
                <p14:nvPr/>
              </p14:nvContentPartPr>
              <p14:xfrm>
                <a:off x="1438253" y="4419079"/>
                <a:ext cx="20520" cy="306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DF1D259-23A6-5184-6994-1AA6D4A229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29253" y="4410439"/>
                  <a:ext cx="38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9ACCE369-3D8D-AD86-3196-7D3CAD73BBC6}"/>
                    </a:ext>
                  </a:extLst>
                </p14:cNvPr>
                <p14:cNvContentPartPr/>
                <p14:nvPr/>
              </p14:nvContentPartPr>
              <p14:xfrm>
                <a:off x="1438253" y="4138999"/>
                <a:ext cx="284400" cy="1990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9ACCE369-3D8D-AD86-3196-7D3CAD73BBC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29253" y="4129999"/>
                  <a:ext cx="30204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CCB59C1F-C14F-192C-5B23-9192187B9112}"/>
                  </a:ext>
                </a:extLst>
              </p14:cNvPr>
              <p14:cNvContentPartPr/>
              <p14:nvPr/>
            </p14:nvContentPartPr>
            <p14:xfrm>
              <a:off x="-3189547" y="4337719"/>
              <a:ext cx="360" cy="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CCB59C1F-C14F-192C-5B23-9192187B911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-3198547" y="432871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64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A27ECF-B210-0291-DEBD-61622267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07E76C-B796-E377-9065-3C4858A21A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7B30E9-F80D-BBE2-8061-C3E731C9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0F50A9-0C18-CCDF-F59D-216CD43A73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3EDBDD6-1AB5-04DF-0E10-1C48CA51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862FE2-C913-9CEF-0C9E-2FFF727E8F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3FD8139-8511-41BE-D74E-E22551C85C27}"/>
                  </a:ext>
                </a:extLst>
              </p14:cNvPr>
              <p14:cNvContentPartPr/>
              <p14:nvPr/>
            </p14:nvContentPartPr>
            <p14:xfrm>
              <a:off x="3245093" y="5451919"/>
              <a:ext cx="1838880" cy="1018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3FD8139-8511-41BE-D74E-E22551C85C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6093" y="5442919"/>
                <a:ext cx="185652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E453DE5C-E350-4E72-3340-F218BEE0639B}"/>
              </a:ext>
            </a:extLst>
          </p:cNvPr>
          <p:cNvGrpSpPr/>
          <p:nvPr/>
        </p:nvGrpSpPr>
        <p:grpSpPr>
          <a:xfrm>
            <a:off x="1951613" y="5808319"/>
            <a:ext cx="2828160" cy="102600"/>
            <a:chOff x="1951613" y="5808319"/>
            <a:chExt cx="282816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3164362-8A73-AE6A-8227-DE6A9797465E}"/>
                    </a:ext>
                  </a:extLst>
                </p14:cNvPr>
                <p14:cNvContentPartPr/>
                <p14:nvPr/>
              </p14:nvContentPartPr>
              <p14:xfrm>
                <a:off x="1951613" y="5854039"/>
                <a:ext cx="1014840" cy="568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3164362-8A73-AE6A-8227-DE6A979746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2613" y="5845399"/>
                  <a:ext cx="1032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3DF06B7-C183-EAFF-41F0-7AC80058CC58}"/>
                    </a:ext>
                  </a:extLst>
                </p14:cNvPr>
                <p14:cNvContentPartPr/>
                <p14:nvPr/>
              </p14:nvContentPartPr>
              <p14:xfrm>
                <a:off x="3278573" y="5865559"/>
                <a:ext cx="8496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3DF06B7-C183-EAFF-41F0-7AC80058CC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69573" y="5856919"/>
                  <a:ext cx="102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E2E071F-34D9-6860-34ED-8E9258803AAA}"/>
                    </a:ext>
                  </a:extLst>
                </p14:cNvPr>
                <p14:cNvContentPartPr/>
                <p14:nvPr/>
              </p14:nvContentPartPr>
              <p14:xfrm>
                <a:off x="3249413" y="5808319"/>
                <a:ext cx="1137600" cy="46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E2E071F-34D9-6860-34ED-8E9258803A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40773" y="5799319"/>
                  <a:ext cx="1155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7C05F9C-F3A4-E250-967F-25C40FB90F87}"/>
                    </a:ext>
                  </a:extLst>
                </p14:cNvPr>
                <p14:cNvContentPartPr/>
                <p14:nvPr/>
              </p14:nvContentPartPr>
              <p14:xfrm>
                <a:off x="4348853" y="5824879"/>
                <a:ext cx="430920" cy="63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7C05F9C-F3A4-E250-967F-25C40FB90F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39853" y="5816239"/>
                  <a:ext cx="44856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17E8B1-2243-7D9E-A246-4DE15493F576}"/>
              </a:ext>
            </a:extLst>
          </p:cNvPr>
          <p:cNvGrpSpPr/>
          <p:nvPr/>
        </p:nvGrpSpPr>
        <p:grpSpPr>
          <a:xfrm>
            <a:off x="3389813" y="6633079"/>
            <a:ext cx="4529520" cy="102960"/>
            <a:chOff x="3389813" y="6633079"/>
            <a:chExt cx="452952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AC5BF70-796E-01D0-7549-D7439D50226E}"/>
                    </a:ext>
                  </a:extLst>
                </p14:cNvPr>
                <p14:cNvContentPartPr/>
                <p14:nvPr/>
              </p14:nvContentPartPr>
              <p14:xfrm>
                <a:off x="3389813" y="6679159"/>
                <a:ext cx="1270080" cy="7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AC5BF70-796E-01D0-7549-D7439D5022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80813" y="6670519"/>
                  <a:ext cx="1287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245DBE0-3A27-4EEA-4310-26559FE4E164}"/>
                    </a:ext>
                  </a:extLst>
                </p14:cNvPr>
                <p14:cNvContentPartPr/>
                <p14:nvPr/>
              </p14:nvContentPartPr>
              <p14:xfrm>
                <a:off x="5151653" y="6633079"/>
                <a:ext cx="1036440" cy="1029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245DBE0-3A27-4EEA-4310-26559FE4E1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43013" y="6624079"/>
                  <a:ext cx="1054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2516BD7-7EF2-9D02-E0D3-F10C36C93394}"/>
                    </a:ext>
                  </a:extLst>
                </p14:cNvPr>
                <p14:cNvContentPartPr/>
                <p14:nvPr/>
              </p14:nvContentPartPr>
              <p14:xfrm>
                <a:off x="6556373" y="6712639"/>
                <a:ext cx="136296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2516BD7-7EF2-9D02-E0D3-F10C36C933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47733" y="6703999"/>
                  <a:ext cx="13806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52200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1CEC78-3E99-AFFA-7B81-1A8FC789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F32CA-8660-36B0-FC92-478A1B1784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CE7B81C-9D56-B725-B7BC-18F64D66F01F}"/>
                  </a:ext>
                </a:extLst>
              </p14:cNvPr>
              <p14:cNvContentPartPr/>
              <p14:nvPr/>
            </p14:nvContentPartPr>
            <p14:xfrm>
              <a:off x="4091093" y="4636159"/>
              <a:ext cx="669960" cy="424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CE7B81C-9D56-B725-B7BC-18F64D66F0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093" y="4627519"/>
                <a:ext cx="68760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94DDC28-A0A8-557A-58A3-87AF0DE2FBB6}"/>
                  </a:ext>
                </a:extLst>
              </p14:cNvPr>
              <p14:cNvContentPartPr/>
              <p14:nvPr/>
            </p14:nvContentPartPr>
            <p14:xfrm>
              <a:off x="735893" y="1113199"/>
              <a:ext cx="3900960" cy="806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94DDC28-A0A8-557A-58A3-87AF0DE2FB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893" y="1104559"/>
                <a:ext cx="39186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DC8ED03-29C3-E3CE-6158-FBC9A1ECBC71}"/>
                  </a:ext>
                </a:extLst>
              </p14:cNvPr>
              <p14:cNvContentPartPr/>
              <p14:nvPr/>
            </p14:nvContentPartPr>
            <p14:xfrm>
              <a:off x="4360013" y="1370959"/>
              <a:ext cx="2719800" cy="67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DC8ED03-29C3-E3CE-6158-FBC9A1ECBC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1373" y="1361959"/>
                <a:ext cx="27374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51A7DB-2E08-F4DD-6DD2-8C6A5532F8A0}"/>
                  </a:ext>
                </a:extLst>
              </p14:cNvPr>
              <p14:cNvContentPartPr/>
              <p14:nvPr/>
            </p14:nvContentPartPr>
            <p14:xfrm>
              <a:off x="1048013" y="1616119"/>
              <a:ext cx="7181640" cy="90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51A7DB-2E08-F4DD-6DD2-8C6A5532F8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9373" y="1607119"/>
                <a:ext cx="719928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96607AD6-4C8B-8B80-57E5-773C7966534E}"/>
              </a:ext>
            </a:extLst>
          </p:cNvPr>
          <p:cNvGrpSpPr/>
          <p:nvPr/>
        </p:nvGrpSpPr>
        <p:grpSpPr>
          <a:xfrm>
            <a:off x="6934733" y="3308479"/>
            <a:ext cx="2008800" cy="650160"/>
            <a:chOff x="6934733" y="3308479"/>
            <a:chExt cx="200880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3D0D561-8894-92FC-3314-2EC5E6EE79CD}"/>
                    </a:ext>
                  </a:extLst>
                </p14:cNvPr>
                <p14:cNvContentPartPr/>
                <p14:nvPr/>
              </p14:nvContentPartPr>
              <p14:xfrm>
                <a:off x="6934733" y="3489919"/>
                <a:ext cx="1339560" cy="4485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3D0D561-8894-92FC-3314-2EC5E6EE79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26093" y="3480919"/>
                  <a:ext cx="13572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EF1026C-EE31-1336-48CA-F03A118A9E47}"/>
                    </a:ext>
                  </a:extLst>
                </p14:cNvPr>
                <p14:cNvContentPartPr/>
                <p14:nvPr/>
              </p14:nvContentPartPr>
              <p14:xfrm>
                <a:off x="8331173" y="3534559"/>
                <a:ext cx="201600" cy="3412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EF1026C-EE31-1336-48CA-F03A118A9E4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22533" y="3525919"/>
                  <a:ext cx="219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F45FE09-21A9-AB32-6D29-8D1BF9E50268}"/>
                    </a:ext>
                  </a:extLst>
                </p14:cNvPr>
                <p14:cNvContentPartPr/>
                <p14:nvPr/>
              </p14:nvContentPartPr>
              <p14:xfrm>
                <a:off x="8396693" y="3706279"/>
                <a:ext cx="135720" cy="73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F45FE09-21A9-AB32-6D29-8D1BF9E502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88053" y="3697639"/>
                  <a:ext cx="153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4D6F7D9-6173-D8BA-BCA0-1B807448A228}"/>
                    </a:ext>
                  </a:extLst>
                </p14:cNvPr>
                <p14:cNvContentPartPr/>
                <p14:nvPr/>
              </p14:nvContentPartPr>
              <p14:xfrm>
                <a:off x="8586413" y="3523759"/>
                <a:ext cx="43560" cy="324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4D6F7D9-6173-D8BA-BCA0-1B807448A2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77773" y="3515119"/>
                  <a:ext cx="612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D2EF197-C078-6FDE-C9B8-4EB0D3A2B0E9}"/>
                    </a:ext>
                  </a:extLst>
                </p14:cNvPr>
                <p14:cNvContentPartPr/>
                <p14:nvPr/>
              </p14:nvContentPartPr>
              <p14:xfrm>
                <a:off x="8597213" y="3525919"/>
                <a:ext cx="121320" cy="982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D2EF197-C078-6FDE-C9B8-4EB0D3A2B0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88573" y="3516919"/>
                  <a:ext cx="138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6E6D817-6E5B-FE9D-CF61-BF75C25BC7F8}"/>
                    </a:ext>
                  </a:extLst>
                </p14:cNvPr>
                <p14:cNvContentPartPr/>
                <p14:nvPr/>
              </p14:nvContentPartPr>
              <p14:xfrm>
                <a:off x="8762453" y="3308479"/>
                <a:ext cx="131400" cy="202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6E6D817-6E5B-FE9D-CF61-BF75C25BC7F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53813" y="3299839"/>
                  <a:ext cx="149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691B5E6-E21C-29C7-E17F-70A6C8C4E647}"/>
                    </a:ext>
                  </a:extLst>
                </p14:cNvPr>
                <p14:cNvContentPartPr/>
                <p14:nvPr/>
              </p14:nvContentPartPr>
              <p14:xfrm>
                <a:off x="8786933" y="3467599"/>
                <a:ext cx="12240" cy="162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691B5E6-E21C-29C7-E17F-70A6C8C4E6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77933" y="3458959"/>
                  <a:ext cx="29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E6E48EC-77D7-5492-8D89-DB7C49614822}"/>
                    </a:ext>
                  </a:extLst>
                </p14:cNvPr>
                <p14:cNvContentPartPr/>
                <p14:nvPr/>
              </p14:nvContentPartPr>
              <p14:xfrm>
                <a:off x="8865413" y="3389839"/>
                <a:ext cx="11520" cy="2239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E6E48EC-77D7-5492-8D89-DB7C4961482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56413" y="3381199"/>
                  <a:ext cx="29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A9DA215-BAC6-A643-B970-699F9D1696D0}"/>
                    </a:ext>
                  </a:extLst>
                </p14:cNvPr>
                <p14:cNvContentPartPr/>
                <p14:nvPr/>
              </p14:nvContentPartPr>
              <p14:xfrm>
                <a:off x="8764613" y="3683239"/>
                <a:ext cx="178920" cy="302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A9DA215-BAC6-A643-B970-699F9D1696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55973" y="3674239"/>
                  <a:ext cx="196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EA9EEB5-DD7D-04B9-FA3E-9EA1DDC4401C}"/>
                    </a:ext>
                  </a:extLst>
                </p14:cNvPr>
                <p14:cNvContentPartPr/>
                <p14:nvPr/>
              </p14:nvContentPartPr>
              <p14:xfrm>
                <a:off x="8741573" y="3654799"/>
                <a:ext cx="201960" cy="303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EA9EEB5-DD7D-04B9-FA3E-9EA1DDC4401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32573" y="3646159"/>
                  <a:ext cx="21960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99DD3F-EAD0-0214-7C9E-104E7BD9EA64}"/>
              </a:ext>
            </a:extLst>
          </p:cNvPr>
          <p:cNvGrpSpPr/>
          <p:nvPr/>
        </p:nvGrpSpPr>
        <p:grpSpPr>
          <a:xfrm>
            <a:off x="8195813" y="5865559"/>
            <a:ext cx="803520" cy="352800"/>
            <a:chOff x="8195813" y="5865559"/>
            <a:chExt cx="80352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2D790CB-9F6B-FF98-75A5-EDB5DD4351A8}"/>
                    </a:ext>
                  </a:extLst>
                </p14:cNvPr>
                <p14:cNvContentPartPr/>
                <p14:nvPr/>
              </p14:nvContentPartPr>
              <p14:xfrm>
                <a:off x="8195813" y="5865559"/>
                <a:ext cx="383040" cy="207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2D790CB-9F6B-FF98-75A5-EDB5DD4351A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86813" y="5856919"/>
                  <a:ext cx="400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99ADF58-58DA-6C09-741A-A533F2AD802B}"/>
                    </a:ext>
                  </a:extLst>
                </p14:cNvPr>
                <p14:cNvContentPartPr/>
                <p14:nvPr/>
              </p14:nvContentPartPr>
              <p14:xfrm>
                <a:off x="8686493" y="5926759"/>
                <a:ext cx="21960" cy="16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99ADF58-58DA-6C09-741A-A533F2AD802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77493" y="5917759"/>
                  <a:ext cx="39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A48A6D5-C9E7-5444-4CC8-0DA967FC5A1B}"/>
                    </a:ext>
                  </a:extLst>
                </p14:cNvPr>
                <p14:cNvContentPartPr/>
                <p14:nvPr/>
              </p14:nvContentPartPr>
              <p14:xfrm>
                <a:off x="8582453" y="5909839"/>
                <a:ext cx="137880" cy="130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A48A6D5-C9E7-5444-4CC8-0DA967FC5A1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73813" y="5900839"/>
                  <a:ext cx="155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473429B-EE55-8473-A1A5-4D24909AB7DE}"/>
                    </a:ext>
                  </a:extLst>
                </p14:cNvPr>
                <p14:cNvContentPartPr/>
                <p14:nvPr/>
              </p14:nvContentPartPr>
              <p14:xfrm>
                <a:off x="8860013" y="5887879"/>
                <a:ext cx="61200" cy="3304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473429B-EE55-8473-A1A5-4D24909AB7D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51013" y="5878879"/>
                  <a:ext cx="78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0F688D2-B27F-9A85-4E3B-6F5ADA19A27F}"/>
                    </a:ext>
                  </a:extLst>
                </p14:cNvPr>
                <p14:cNvContentPartPr/>
                <p14:nvPr/>
              </p14:nvContentPartPr>
              <p14:xfrm>
                <a:off x="8954333" y="5899039"/>
                <a:ext cx="45000" cy="254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0F688D2-B27F-9A85-4E3B-6F5ADA19A27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945693" y="5890399"/>
                  <a:ext cx="626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50DFB0-E4AD-0E64-638C-E54C4BF8B133}"/>
              </a:ext>
            </a:extLst>
          </p:cNvPr>
          <p:cNvGrpSpPr/>
          <p:nvPr/>
        </p:nvGrpSpPr>
        <p:grpSpPr>
          <a:xfrm>
            <a:off x="7593893" y="5809399"/>
            <a:ext cx="344880" cy="336960"/>
            <a:chOff x="7593893" y="5809399"/>
            <a:chExt cx="3448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F2A69E0-89B9-1E90-DC68-98C9EECFEA33}"/>
                    </a:ext>
                  </a:extLst>
                </p14:cNvPr>
                <p14:cNvContentPartPr/>
                <p14:nvPr/>
              </p14:nvContentPartPr>
              <p14:xfrm>
                <a:off x="7593893" y="5887879"/>
                <a:ext cx="23040" cy="167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F2A69E0-89B9-1E90-DC68-98C9EECFEA3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85253" y="5878879"/>
                  <a:ext cx="40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03B426D-2055-DC03-F9B9-DA1C1EC63A64}"/>
                    </a:ext>
                  </a:extLst>
                </p14:cNvPr>
                <p14:cNvContentPartPr/>
                <p14:nvPr/>
              </p14:nvContentPartPr>
              <p14:xfrm>
                <a:off x="7671653" y="6133039"/>
                <a:ext cx="2160" cy="2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03B426D-2055-DC03-F9B9-DA1C1EC63A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63013" y="6124039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19530DC-A66A-62A4-0977-909D03D8EB79}"/>
                    </a:ext>
                  </a:extLst>
                </p14:cNvPr>
                <p14:cNvContentPartPr/>
                <p14:nvPr/>
              </p14:nvContentPartPr>
              <p14:xfrm>
                <a:off x="7795853" y="5809399"/>
                <a:ext cx="142920" cy="336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19530DC-A66A-62A4-0977-909D03D8EB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86853" y="5800399"/>
                  <a:ext cx="160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D86D54E-3852-5A66-0EE9-128588643D8A}"/>
                    </a:ext>
                  </a:extLst>
                </p14:cNvPr>
                <p14:cNvContentPartPr/>
                <p14:nvPr/>
              </p14:nvContentPartPr>
              <p14:xfrm>
                <a:off x="7805573" y="5932519"/>
                <a:ext cx="117720" cy="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D86D54E-3852-5A66-0EE9-128588643D8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96933" y="5923879"/>
                  <a:ext cx="135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7F21844-7145-3C8B-D904-F657F6B38962}"/>
                    </a:ext>
                  </a:extLst>
                </p14:cNvPr>
                <p14:cNvContentPartPr/>
                <p14:nvPr/>
              </p14:nvContentPartPr>
              <p14:xfrm>
                <a:off x="7706213" y="6104239"/>
                <a:ext cx="10800" cy="29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7F21844-7145-3C8B-D904-F657F6B389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97573" y="6095599"/>
                  <a:ext cx="28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5B52CA9-31B2-62F3-4CE3-829F94DD9322}"/>
                    </a:ext>
                  </a:extLst>
                </p14:cNvPr>
                <p14:cNvContentPartPr/>
                <p14:nvPr/>
              </p14:nvContentPartPr>
              <p14:xfrm>
                <a:off x="7615493" y="5909839"/>
                <a:ext cx="12240" cy="1998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5B52CA9-31B2-62F3-4CE3-829F94DD93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06853" y="5900839"/>
                  <a:ext cx="29880" cy="21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4269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F5E4F0-3C7E-C537-9C58-88A771B7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884F60-1F64-CE19-FBD1-386CB3555F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55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909DCC-91FD-CDB3-4FBD-CEBBE73E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E8F929-15AD-611B-AB3C-61146EA86C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EB21B05-672A-20CD-2E1C-0D4FA6F67CE4}"/>
              </a:ext>
            </a:extLst>
          </p:cNvPr>
          <p:cNvGrpSpPr/>
          <p:nvPr/>
        </p:nvGrpSpPr>
        <p:grpSpPr>
          <a:xfrm>
            <a:off x="5528573" y="401479"/>
            <a:ext cx="951480" cy="489960"/>
            <a:chOff x="5528573" y="401479"/>
            <a:chExt cx="951480" cy="48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532A683A-52BF-84B6-D995-290E5A75DF28}"/>
                    </a:ext>
                  </a:extLst>
                </p14:cNvPr>
                <p14:cNvContentPartPr/>
                <p14:nvPr/>
              </p14:nvContentPartPr>
              <p14:xfrm>
                <a:off x="5528573" y="401479"/>
                <a:ext cx="225360" cy="2574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532A683A-52BF-84B6-D995-290E5A75DF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19573" y="392839"/>
                  <a:ext cx="243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C7B5F18-3E35-314E-FF52-0B92B3E41807}"/>
                    </a:ext>
                  </a:extLst>
                </p14:cNvPr>
                <p14:cNvContentPartPr/>
                <p14:nvPr/>
              </p14:nvContentPartPr>
              <p14:xfrm>
                <a:off x="5797493" y="467359"/>
                <a:ext cx="192960" cy="239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C7B5F18-3E35-314E-FF52-0B92B3E418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8493" y="458719"/>
                  <a:ext cx="2106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144EB9A-017F-1C8E-8E7F-CB9D1F9A0C5B}"/>
                    </a:ext>
                  </a:extLst>
                </p14:cNvPr>
                <p14:cNvContentPartPr/>
                <p14:nvPr/>
              </p14:nvContentPartPr>
              <p14:xfrm>
                <a:off x="6099173" y="411199"/>
                <a:ext cx="380880" cy="480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144EB9A-017F-1C8E-8E7F-CB9D1F9A0C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90533" y="402199"/>
                  <a:ext cx="398520" cy="49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79AD156-DB10-A9F5-73C8-2FEF6232420F}"/>
                  </a:ext>
                </a:extLst>
              </p14:cNvPr>
              <p14:cNvContentPartPr/>
              <p14:nvPr/>
            </p14:nvContentPartPr>
            <p14:xfrm>
              <a:off x="4549733" y="4408999"/>
              <a:ext cx="52560" cy="180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79AD156-DB10-A9F5-73C8-2FEF623242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1093" y="4400359"/>
                <a:ext cx="702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32114C8-1730-F60F-4C84-F40FC1FFBF60}"/>
                  </a:ext>
                </a:extLst>
              </p14:cNvPr>
              <p14:cNvContentPartPr/>
              <p14:nvPr/>
            </p14:nvContentPartPr>
            <p14:xfrm>
              <a:off x="4716773" y="4315399"/>
              <a:ext cx="23400" cy="1476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32114C8-1730-F60F-4C84-F40FC1FFBF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07773" y="4306759"/>
                <a:ext cx="41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E935E60-8B58-0178-566A-E09E484C8300}"/>
                  </a:ext>
                </a:extLst>
              </p14:cNvPr>
              <p14:cNvContentPartPr/>
              <p14:nvPr/>
            </p14:nvContentPartPr>
            <p14:xfrm>
              <a:off x="4795253" y="4482439"/>
              <a:ext cx="115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E935E60-8B58-0178-566A-E09E484C83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86253" y="4473439"/>
                <a:ext cx="29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00A1100-4A36-F52F-06D1-85E5432141CA}"/>
                  </a:ext>
                </a:extLst>
              </p14:cNvPr>
              <p14:cNvContentPartPr/>
              <p14:nvPr/>
            </p14:nvContentPartPr>
            <p14:xfrm>
              <a:off x="4849613" y="4179679"/>
              <a:ext cx="137520" cy="276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00A1100-4A36-F52F-06D1-85E5432141C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40613" y="4170679"/>
                <a:ext cx="15516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EE0630-5112-4265-BA5E-F742905783A7}"/>
              </a:ext>
            </a:extLst>
          </p:cNvPr>
          <p:cNvGrpSpPr/>
          <p:nvPr/>
        </p:nvGrpSpPr>
        <p:grpSpPr>
          <a:xfrm>
            <a:off x="4594013" y="4560559"/>
            <a:ext cx="734400" cy="549360"/>
            <a:chOff x="4594013" y="4560559"/>
            <a:chExt cx="73440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7A42572-DC5F-1F6F-0E68-CE6DD3192236}"/>
                    </a:ext>
                  </a:extLst>
                </p14:cNvPr>
                <p14:cNvContentPartPr/>
                <p14:nvPr/>
              </p14:nvContentPartPr>
              <p14:xfrm>
                <a:off x="4728293" y="4627879"/>
                <a:ext cx="78840" cy="70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7A42572-DC5F-1F6F-0E68-CE6DD31922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19293" y="4618879"/>
                  <a:ext cx="96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09D0B4A-AAB8-268B-181E-5DFB1ACAA5A5}"/>
                    </a:ext>
                  </a:extLst>
                </p14:cNvPr>
                <p14:cNvContentPartPr/>
                <p14:nvPr/>
              </p14:nvContentPartPr>
              <p14:xfrm>
                <a:off x="4775093" y="4560559"/>
                <a:ext cx="20880" cy="272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09D0B4A-AAB8-268B-181E-5DFB1ACAA5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66093" y="4551919"/>
                  <a:ext cx="38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3E066E7-4F79-9B7F-8FC3-154CA294C2F7}"/>
                    </a:ext>
                  </a:extLst>
                </p14:cNvPr>
                <p14:cNvContentPartPr/>
                <p14:nvPr/>
              </p14:nvContentPartPr>
              <p14:xfrm>
                <a:off x="4906493" y="4761079"/>
                <a:ext cx="36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3E066E7-4F79-9B7F-8FC3-154CA294C2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97493" y="475243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BF6C568-8684-E668-83C3-251A4A63E277}"/>
                    </a:ext>
                  </a:extLst>
                </p14:cNvPr>
                <p14:cNvContentPartPr/>
                <p14:nvPr/>
              </p14:nvContentPartPr>
              <p14:xfrm>
                <a:off x="4995413" y="4594399"/>
                <a:ext cx="23400" cy="167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BF6C568-8684-E668-83C3-251A4A63E2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86773" y="4585399"/>
                  <a:ext cx="41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CA89D68-25BA-D58E-6FAC-BEB8FDDC4432}"/>
                    </a:ext>
                  </a:extLst>
                </p14:cNvPr>
                <p14:cNvContentPartPr/>
                <p14:nvPr/>
              </p14:nvContentPartPr>
              <p14:xfrm>
                <a:off x="4906493" y="4754599"/>
                <a:ext cx="30240" cy="6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CA89D68-25BA-D58E-6FAC-BEB8FDDC443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97493" y="4745599"/>
                  <a:ext cx="47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202FD49-10EA-97C1-687B-D4DB95133992}"/>
                    </a:ext>
                  </a:extLst>
                </p14:cNvPr>
                <p14:cNvContentPartPr/>
                <p14:nvPr/>
              </p14:nvContentPartPr>
              <p14:xfrm>
                <a:off x="4817213" y="4906519"/>
                <a:ext cx="22680" cy="167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202FD49-10EA-97C1-687B-D4DB951339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08573" y="4897879"/>
                  <a:ext cx="40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5D42C9C-7774-3FD3-D9E6-CCA0B5382D73}"/>
                    </a:ext>
                  </a:extLst>
                </p14:cNvPr>
                <p14:cNvContentPartPr/>
                <p14:nvPr/>
              </p14:nvContentPartPr>
              <p14:xfrm>
                <a:off x="4928453" y="4995799"/>
                <a:ext cx="41400" cy="867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5D42C9C-7774-3FD3-D9E6-CCA0B5382D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19813" y="4986799"/>
                  <a:ext cx="59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B39691A-D819-EB66-9037-9FB47FAC525B}"/>
                    </a:ext>
                  </a:extLst>
                </p14:cNvPr>
                <p14:cNvContentPartPr/>
                <p14:nvPr/>
              </p14:nvContentPartPr>
              <p14:xfrm>
                <a:off x="5089373" y="4861519"/>
                <a:ext cx="239040" cy="2484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B39691A-D819-EB66-9037-9FB47FAC52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80373" y="4852879"/>
                  <a:ext cx="256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D4BCC29-DFAB-F38F-CECD-625B19D74AEE}"/>
                    </a:ext>
                  </a:extLst>
                </p14:cNvPr>
                <p14:cNvContentPartPr/>
                <p14:nvPr/>
              </p14:nvContentPartPr>
              <p14:xfrm>
                <a:off x="4594013" y="4728319"/>
                <a:ext cx="113760" cy="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D4BCC29-DFAB-F38F-CECD-625B19D74A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85373" y="4719319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A8C5AA0-2B88-C256-E3FB-976F18E4EA5F}"/>
                    </a:ext>
                  </a:extLst>
                </p14:cNvPr>
                <p14:cNvContentPartPr/>
                <p14:nvPr/>
              </p14:nvContentPartPr>
              <p14:xfrm>
                <a:off x="4639013" y="4962319"/>
                <a:ext cx="111600" cy="42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A8C5AA0-2B88-C256-E3FB-976F18E4EA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30013" y="4953319"/>
                  <a:ext cx="129240" cy="59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5E91CE8-51B3-523B-3023-0CFAD1FB811D}"/>
              </a:ext>
            </a:extLst>
          </p:cNvPr>
          <p:cNvSpPr txBox="1"/>
          <p:nvPr/>
        </p:nvSpPr>
        <p:spPr>
          <a:xfrm>
            <a:off x="4928453" y="2031990"/>
            <a:ext cx="193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걸 포함한 컨테이너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2A9E41-1B1D-A395-5F3D-5B9B325FBC24}"/>
              </a:ext>
            </a:extLst>
          </p:cNvPr>
          <p:cNvSpPr txBox="1"/>
          <p:nvPr/>
        </p:nvSpPr>
        <p:spPr>
          <a:xfrm>
            <a:off x="3771286" y="6009745"/>
            <a:ext cx="193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화면에 </a:t>
            </a:r>
            <a:r>
              <a:rPr lang="ko-KR" altLang="en-US" dirty="0" err="1"/>
              <a:t>추상화함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235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8D52C9-1C8A-04D8-2F12-91BFDF7C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EB0F09-0D8E-32BE-CB98-8BFB8F2B59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7D108C8-E393-452C-5359-78454F29211E}"/>
                  </a:ext>
                </a:extLst>
              </p14:cNvPr>
              <p14:cNvContentPartPr/>
              <p14:nvPr/>
            </p14:nvContentPartPr>
            <p14:xfrm>
              <a:off x="2966093" y="4403599"/>
              <a:ext cx="400680" cy="126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7D108C8-E393-452C-5359-78454F2921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7453" y="4394959"/>
                <a:ext cx="4183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54FE18F-EB9F-57F4-7541-A794089EA42B}"/>
                  </a:ext>
                </a:extLst>
              </p14:cNvPr>
              <p14:cNvContentPartPr/>
              <p14:nvPr/>
            </p14:nvContentPartPr>
            <p14:xfrm>
              <a:off x="3445253" y="4337719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54FE18F-EB9F-57F4-7541-A794089EA4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6613" y="4328719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FF8EE9C-3973-2A9E-26A0-3C7C0B304FDF}"/>
              </a:ext>
            </a:extLst>
          </p:cNvPr>
          <p:cNvSpPr txBox="1"/>
          <p:nvPr/>
        </p:nvSpPr>
        <p:spPr>
          <a:xfrm>
            <a:off x="3445253" y="4108422"/>
            <a:ext cx="94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글카</a:t>
            </a:r>
            <a:endParaRPr lang="ko-KR" alt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2A5378C-E929-AE72-21A7-0A936623C1CA}"/>
                  </a:ext>
                </a:extLst>
              </p14:cNvPr>
              <p14:cNvContentPartPr/>
              <p14:nvPr/>
            </p14:nvContentPartPr>
            <p14:xfrm>
              <a:off x="7337213" y="1427119"/>
              <a:ext cx="319320" cy="115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2A5378C-E929-AE72-21A7-0A936623C1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8573" y="1418119"/>
                <a:ext cx="336960" cy="291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9F70511-B3B7-B34A-ACC4-ACC4B303B88F}"/>
              </a:ext>
            </a:extLst>
          </p:cNvPr>
          <p:cNvSpPr txBox="1"/>
          <p:nvPr/>
        </p:nvSpPr>
        <p:spPr>
          <a:xfrm>
            <a:off x="7656533" y="1288619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후면버퍼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16620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7536435-9252-A551-A8E4-1E22D721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FE75BD-E58E-8A1D-578C-E7157451FA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11512"/>
            <a:ext cx="9144000" cy="6858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C95D53-180A-6CDF-38BF-6791BB6B6E53}"/>
              </a:ext>
            </a:extLst>
          </p:cNvPr>
          <p:cNvGrpSpPr/>
          <p:nvPr/>
        </p:nvGrpSpPr>
        <p:grpSpPr>
          <a:xfrm>
            <a:off x="310733" y="733399"/>
            <a:ext cx="237960" cy="425520"/>
            <a:chOff x="310733" y="733399"/>
            <a:chExt cx="23796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9254D6C-E6FF-5FD2-0AEC-D06BA33924E2}"/>
                    </a:ext>
                  </a:extLst>
                </p14:cNvPr>
                <p14:cNvContentPartPr/>
                <p14:nvPr/>
              </p14:nvContentPartPr>
              <p14:xfrm>
                <a:off x="389933" y="791719"/>
                <a:ext cx="41400" cy="252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9254D6C-E6FF-5FD2-0AEC-D06BA33924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0933" y="782719"/>
                  <a:ext cx="59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1BE9C8A-28B0-8781-738A-0311A45E42F9}"/>
                    </a:ext>
                  </a:extLst>
                </p14:cNvPr>
                <p14:cNvContentPartPr/>
                <p14:nvPr/>
              </p14:nvContentPartPr>
              <p14:xfrm>
                <a:off x="310733" y="733399"/>
                <a:ext cx="237960" cy="425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1BE9C8A-28B0-8781-738A-0311A45E42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2093" y="724399"/>
                  <a:ext cx="255600" cy="44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07C6E8E-FEC3-8F5F-4F0F-2B68FB00F946}"/>
              </a:ext>
            </a:extLst>
          </p:cNvPr>
          <p:cNvSpPr txBox="1"/>
          <p:nvPr/>
        </p:nvSpPr>
        <p:spPr>
          <a:xfrm>
            <a:off x="1939816" y="674387"/>
            <a:ext cx="193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객체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3A13D60D-1F20-F091-1C98-9A0A5B34C1EA}"/>
                  </a:ext>
                </a:extLst>
              </p14:cNvPr>
              <p14:cNvContentPartPr/>
              <p14:nvPr/>
            </p14:nvContentPartPr>
            <p14:xfrm>
              <a:off x="791333" y="1248901"/>
              <a:ext cx="3167280" cy="90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3A13D60D-1F20-F091-1C98-9A0A5B34C1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2693" y="1239901"/>
                <a:ext cx="31849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18316B5C-46DF-1EC5-448C-85C912EDA4E3}"/>
                  </a:ext>
                </a:extLst>
              </p14:cNvPr>
              <p14:cNvContentPartPr/>
              <p14:nvPr/>
            </p14:nvContentPartPr>
            <p14:xfrm>
              <a:off x="3291173" y="1586941"/>
              <a:ext cx="178920" cy="2437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18316B5C-46DF-1EC5-448C-85C912EDA4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2533" y="1578301"/>
                <a:ext cx="1965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4399A61-D836-F1EA-3120-3C1782934711}"/>
                  </a:ext>
                </a:extLst>
              </p14:cNvPr>
              <p14:cNvContentPartPr/>
              <p14:nvPr/>
            </p14:nvContentPartPr>
            <p14:xfrm>
              <a:off x="7530893" y="1519981"/>
              <a:ext cx="222120" cy="3283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4399A61-D836-F1EA-3120-3C17829347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21893" y="1511341"/>
                <a:ext cx="239760" cy="34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E4DC9D-AFFF-4C62-DF1A-2FFA837230C7}"/>
              </a:ext>
            </a:extLst>
          </p:cNvPr>
          <p:cNvGrpSpPr/>
          <p:nvPr/>
        </p:nvGrpSpPr>
        <p:grpSpPr>
          <a:xfrm>
            <a:off x="8047493" y="1326661"/>
            <a:ext cx="438840" cy="425520"/>
            <a:chOff x="8047493" y="1326661"/>
            <a:chExt cx="43884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4B755C1-5DC4-0F9B-884A-32CC5AE4B689}"/>
                    </a:ext>
                  </a:extLst>
                </p14:cNvPr>
                <p14:cNvContentPartPr/>
                <p14:nvPr/>
              </p14:nvContentPartPr>
              <p14:xfrm>
                <a:off x="8084213" y="1494061"/>
                <a:ext cx="43200" cy="222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4B755C1-5DC4-0F9B-884A-32CC5AE4B6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75213" y="1485421"/>
                  <a:ext cx="60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074D250-F060-2B52-A85F-B0017D884A43}"/>
                    </a:ext>
                  </a:extLst>
                </p14:cNvPr>
                <p14:cNvContentPartPr/>
                <p14:nvPr/>
              </p14:nvContentPartPr>
              <p14:xfrm>
                <a:off x="8051093" y="1487221"/>
                <a:ext cx="45000" cy="18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074D250-F060-2B52-A85F-B0017D884A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42093" y="1478581"/>
                  <a:ext cx="62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4013F7F-A651-A71C-BA9C-015C593738A6}"/>
                    </a:ext>
                  </a:extLst>
                </p14:cNvPr>
                <p14:cNvContentPartPr/>
                <p14:nvPr/>
              </p14:nvContentPartPr>
              <p14:xfrm>
                <a:off x="8150093" y="1393621"/>
                <a:ext cx="46080" cy="2754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4013F7F-A651-A71C-BA9C-015C593738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41093" y="1384621"/>
                  <a:ext cx="63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EF3F318-C078-2215-DB8D-C2A127424344}"/>
                    </a:ext>
                  </a:extLst>
                </p14:cNvPr>
                <p14:cNvContentPartPr/>
                <p14:nvPr/>
              </p14:nvContentPartPr>
              <p14:xfrm>
                <a:off x="8151533" y="1415581"/>
                <a:ext cx="334800" cy="3366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EF3F318-C078-2215-DB8D-C2A1274243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42533" y="1406941"/>
                  <a:ext cx="3524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DD2DE6A-3473-C814-5408-D1A48A9B6E5F}"/>
                    </a:ext>
                  </a:extLst>
                </p14:cNvPr>
                <p14:cNvContentPartPr/>
                <p14:nvPr/>
              </p14:nvContentPartPr>
              <p14:xfrm>
                <a:off x="8047493" y="1326661"/>
                <a:ext cx="71280" cy="3405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DD2DE6A-3473-C814-5408-D1A48A9B6E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38853" y="1317661"/>
                  <a:ext cx="889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1763158-C3AC-F9AA-7A10-B481BEC8D5C1}"/>
                    </a:ext>
                  </a:extLst>
                </p14:cNvPr>
                <p14:cNvContentPartPr/>
                <p14:nvPr/>
              </p14:nvContentPartPr>
              <p14:xfrm>
                <a:off x="8084573" y="1482901"/>
                <a:ext cx="104400" cy="118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1763158-C3AC-F9AA-7A10-B481BEC8D5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75573" y="1473901"/>
                  <a:ext cx="1220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1368BB-622D-0B13-1C6E-DB55569AD23E}"/>
              </a:ext>
            </a:extLst>
          </p:cNvPr>
          <p:cNvGrpSpPr/>
          <p:nvPr/>
        </p:nvGrpSpPr>
        <p:grpSpPr>
          <a:xfrm>
            <a:off x="8641493" y="1393621"/>
            <a:ext cx="302040" cy="514440"/>
            <a:chOff x="8641493" y="1393621"/>
            <a:chExt cx="30204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FD2BF32-BC67-3FA7-1488-38E1DFC346DD}"/>
                    </a:ext>
                  </a:extLst>
                </p14:cNvPr>
                <p14:cNvContentPartPr/>
                <p14:nvPr/>
              </p14:nvContentPartPr>
              <p14:xfrm>
                <a:off x="8641493" y="1482541"/>
                <a:ext cx="140760" cy="1177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FD2BF32-BC67-3FA7-1488-38E1DFC346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32853" y="1473901"/>
                  <a:ext cx="158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9EA82E6-2EC8-F7BA-F161-12B9F055E333}"/>
                    </a:ext>
                  </a:extLst>
                </p14:cNvPr>
                <p14:cNvContentPartPr/>
                <p14:nvPr/>
              </p14:nvContentPartPr>
              <p14:xfrm>
                <a:off x="8675693" y="1571821"/>
                <a:ext cx="104040" cy="1278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9EA82E6-2EC8-F7BA-F161-12B9F055E3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66693" y="1563181"/>
                  <a:ext cx="121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8024C2D-C6E5-9813-9046-7A0B65FAF09F}"/>
                    </a:ext>
                  </a:extLst>
                </p14:cNvPr>
                <p14:cNvContentPartPr/>
                <p14:nvPr/>
              </p14:nvContentPartPr>
              <p14:xfrm>
                <a:off x="8776133" y="1462021"/>
                <a:ext cx="149040" cy="66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8024C2D-C6E5-9813-9046-7A0B65FAF0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67493" y="1453021"/>
                  <a:ext cx="166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6A5D28F-6E2A-C37A-A464-4F1B3A1788C4}"/>
                    </a:ext>
                  </a:extLst>
                </p14:cNvPr>
                <p14:cNvContentPartPr/>
                <p14:nvPr/>
              </p14:nvContentPartPr>
              <p14:xfrm>
                <a:off x="8882333" y="1393621"/>
                <a:ext cx="61200" cy="236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6A5D28F-6E2A-C37A-A464-4F1B3A1788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73693" y="1384621"/>
                  <a:ext cx="78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0959095-7865-5B85-080B-92FB8CE4A4C3}"/>
                    </a:ext>
                  </a:extLst>
                </p14:cNvPr>
                <p14:cNvContentPartPr/>
                <p14:nvPr/>
              </p14:nvContentPartPr>
              <p14:xfrm>
                <a:off x="8719973" y="1728061"/>
                <a:ext cx="193680" cy="1800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0959095-7865-5B85-080B-92FB8CE4A4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10973" y="1719061"/>
                  <a:ext cx="21132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ABD9DE99-9C42-E9C5-2BFB-11F94277904D}"/>
                  </a:ext>
                </a:extLst>
              </p14:cNvPr>
              <p14:cNvContentPartPr/>
              <p14:nvPr/>
            </p14:nvContentPartPr>
            <p14:xfrm>
              <a:off x="4326533" y="1549141"/>
              <a:ext cx="1281600" cy="1224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ABD9DE99-9C42-E9C5-2BFB-11F94277904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17893" y="1540141"/>
                <a:ext cx="1299240" cy="2988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4023997B-FF9E-85E4-54D0-1E761D86F667}"/>
              </a:ext>
            </a:extLst>
          </p:cNvPr>
          <p:cNvSpPr txBox="1"/>
          <p:nvPr/>
        </p:nvSpPr>
        <p:spPr>
          <a:xfrm>
            <a:off x="7586224" y="2124613"/>
            <a:ext cx="192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r>
              <a:rPr lang="ko-KR" altLang="en-US" sz="1400" dirty="0"/>
              <a:t>값이 </a:t>
            </a:r>
            <a:r>
              <a:rPr lang="en-US" altLang="ko-KR" sz="1400" dirty="0"/>
              <a:t>null</a:t>
            </a:r>
            <a:r>
              <a:rPr lang="ko-KR" altLang="en-US" sz="1400" dirty="0"/>
              <a:t>이면 모니터 없음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F7BB1C60-83BA-213D-B100-77DD4652683E}"/>
                  </a:ext>
                </a:extLst>
              </p14:cNvPr>
              <p14:cNvContentPartPr/>
              <p14:nvPr/>
            </p14:nvContentPartPr>
            <p14:xfrm>
              <a:off x="5319053" y="2431141"/>
              <a:ext cx="2048040" cy="7884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F7BB1C60-83BA-213D-B100-77DD4652683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10413" y="2422141"/>
                <a:ext cx="2065680" cy="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750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0CDCF2A-3444-CA45-55F5-8B7A5CDA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A97B1C-917E-9CF9-3D43-D70B56BF2E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93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35FDA0A-C26B-46BA-14CA-27559ACB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96BFD-33F3-C9CA-4F79-6525E0C455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017E95A-A392-C311-E0A1-8BA2791A2CF6}"/>
                  </a:ext>
                </a:extLst>
              </p14:cNvPr>
              <p14:cNvContentPartPr/>
              <p14:nvPr/>
            </p14:nvContentPartPr>
            <p14:xfrm>
              <a:off x="3858173" y="1369879"/>
              <a:ext cx="2940480" cy="698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017E95A-A392-C311-E0A1-8BA2791A2C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9533" y="1360879"/>
                <a:ext cx="29581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E9E5428-0A29-7D80-FC3F-8AB01C536FAE}"/>
                  </a:ext>
                </a:extLst>
              </p14:cNvPr>
              <p14:cNvContentPartPr/>
              <p14:nvPr/>
            </p14:nvContentPartPr>
            <p14:xfrm>
              <a:off x="211733" y="4057999"/>
              <a:ext cx="8835840" cy="90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E9E5428-0A29-7D80-FC3F-8AB01C536F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733" y="4049359"/>
                <a:ext cx="88534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D0834C5-04A2-363C-224E-5209CA456F68}"/>
                  </a:ext>
                </a:extLst>
              </p14:cNvPr>
              <p14:cNvContentPartPr/>
              <p14:nvPr/>
            </p14:nvContentPartPr>
            <p14:xfrm>
              <a:off x="1070333" y="1604959"/>
              <a:ext cx="3468600" cy="558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D0834C5-04A2-363C-224E-5209CA456F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1333" y="1595959"/>
                <a:ext cx="348624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69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67894A-483A-0925-E578-F48F485C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F26A32-5DBC-A140-5AB8-2F7630E09A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73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0DCC73-3766-8C9E-92CD-DE7D5A8B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D75B1A-FCDB-76BB-2FE6-D2325A9C98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43F454E-BA02-7831-2234-BE15A0A4F2C9}"/>
                  </a:ext>
                </a:extLst>
              </p14:cNvPr>
              <p14:cNvContentPartPr/>
              <p14:nvPr/>
            </p14:nvContentPartPr>
            <p14:xfrm>
              <a:off x="691613" y="3400639"/>
              <a:ext cx="1080720" cy="23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43F454E-BA02-7831-2234-BE15A0A4F2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613" y="3391639"/>
                <a:ext cx="1098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C3D5A87-2CE8-4FC3-0C49-CC28E4C12A2C}"/>
                  </a:ext>
                </a:extLst>
              </p14:cNvPr>
              <p14:cNvContentPartPr/>
              <p14:nvPr/>
            </p14:nvContentPartPr>
            <p14:xfrm>
              <a:off x="127133" y="847159"/>
              <a:ext cx="305640" cy="2880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C3D5A87-2CE8-4FC3-0C49-CC28E4C12A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133" y="838519"/>
                <a:ext cx="323280" cy="3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263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47D411-6DCE-FEE6-0572-191FCD33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3E1A1E-F810-00AA-69F3-743DAF09F6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6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40AB470-4ADF-B167-FC18-DE1C24D8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B446DA-9208-D3FD-822F-105CDA353C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02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F12AC6-BA35-7DF1-4746-49AF2661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A44D2-2EB8-72DD-BA0D-560F0BC911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18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F07C153-6F27-E703-736C-3218BCBB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7CBF2-7624-5EA7-326B-3D327C0D8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6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4DD539-BC3F-DF72-FDE9-1497D9F8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486441-C5A2-7F48-7161-6BDF992BFC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F9F5EBA-1572-818E-5C54-B1470CF16B9E}"/>
                  </a:ext>
                </a:extLst>
              </p14:cNvPr>
              <p14:cNvContentPartPr/>
              <p14:nvPr/>
            </p14:nvContentPartPr>
            <p14:xfrm>
              <a:off x="1137293" y="1404079"/>
              <a:ext cx="4005000" cy="47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F9F5EBA-1572-818E-5C54-B1470CF16B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293" y="1395079"/>
                <a:ext cx="40226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11EC8D4-FF48-50D9-D856-A57381A798BA}"/>
                  </a:ext>
                </a:extLst>
              </p14:cNvPr>
              <p14:cNvContentPartPr/>
              <p14:nvPr/>
            </p14:nvContentPartPr>
            <p14:xfrm>
              <a:off x="1059533" y="1605319"/>
              <a:ext cx="2531520" cy="831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11EC8D4-FF48-50D9-D856-A57381A798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0533" y="1596319"/>
                <a:ext cx="2549160" cy="1008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04B6F9-CF4A-9FB7-7795-8D384F811693}"/>
              </a:ext>
            </a:extLst>
          </p:cNvPr>
          <p:cNvSpPr txBox="1"/>
          <p:nvPr/>
        </p:nvSpPr>
        <p:spPr>
          <a:xfrm>
            <a:off x="2843562" y="642486"/>
            <a:ext cx="313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하드웨어를 잘 알아야 하고 모든 책임을 프로그래머가 져야 함</a:t>
            </a:r>
          </a:p>
        </p:txBody>
      </p:sp>
    </p:spTree>
    <p:extLst>
      <p:ext uri="{BB962C8B-B14F-4D97-AF65-F5344CB8AC3E}">
        <p14:creationId xmlns:p14="http://schemas.microsoft.com/office/powerpoint/2010/main" val="3229852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1A13F5D-5985-FB57-76A1-4A10B7A1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551B27-9FE3-FF20-E11C-2999510FB3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8D82ADA-E4F5-D34A-581A-228D6266A2E8}"/>
                  </a:ext>
                </a:extLst>
              </p14:cNvPr>
              <p14:cNvContentPartPr/>
              <p14:nvPr/>
            </p14:nvContentPartPr>
            <p14:xfrm>
              <a:off x="958733" y="1459879"/>
              <a:ext cx="4772880" cy="57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8D82ADA-E4F5-D34A-581A-228D6266A2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93" y="1450879"/>
                <a:ext cx="47905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486EE6C-1A5D-D14E-7248-6F82310D7D8B}"/>
                  </a:ext>
                </a:extLst>
              </p14:cNvPr>
              <p14:cNvContentPartPr/>
              <p14:nvPr/>
            </p14:nvContentPartPr>
            <p14:xfrm>
              <a:off x="6978653" y="912319"/>
              <a:ext cx="1353240" cy="6051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486EE6C-1A5D-D14E-7248-6F82310D7D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0013" y="903679"/>
                <a:ext cx="1370880" cy="62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FBA3B5FE-65A5-A79D-43EF-D59D2278B5AB}"/>
              </a:ext>
            </a:extLst>
          </p:cNvPr>
          <p:cNvGrpSpPr/>
          <p:nvPr/>
        </p:nvGrpSpPr>
        <p:grpSpPr>
          <a:xfrm>
            <a:off x="2798693" y="668959"/>
            <a:ext cx="2485800" cy="479520"/>
            <a:chOff x="2798693" y="668959"/>
            <a:chExt cx="248580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95590EF-9390-213D-84EE-8090C02759F1}"/>
                    </a:ext>
                  </a:extLst>
                </p14:cNvPr>
                <p14:cNvContentPartPr/>
                <p14:nvPr/>
              </p14:nvContentPartPr>
              <p14:xfrm>
                <a:off x="2798693" y="821599"/>
                <a:ext cx="258120" cy="109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95590EF-9390-213D-84EE-8090C02759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89693" y="812599"/>
                  <a:ext cx="275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5D29730-2BA1-0326-AEAD-1FB0FEB2052E}"/>
                    </a:ext>
                  </a:extLst>
                </p14:cNvPr>
                <p14:cNvContentPartPr/>
                <p14:nvPr/>
              </p14:nvContentPartPr>
              <p14:xfrm>
                <a:off x="2821373" y="944719"/>
                <a:ext cx="74520" cy="70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5D29730-2BA1-0326-AEAD-1FB0FEB205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2733" y="935719"/>
                  <a:ext cx="92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DFD63C3-9D96-6C55-D0DC-B9FEFF957249}"/>
                    </a:ext>
                  </a:extLst>
                </p14:cNvPr>
                <p14:cNvContentPartPr/>
                <p14:nvPr/>
              </p14:nvContentPartPr>
              <p14:xfrm>
                <a:off x="2843333" y="916999"/>
                <a:ext cx="295560" cy="867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DFD63C3-9D96-6C55-D0DC-B9FEFF9572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34693" y="908359"/>
                  <a:ext cx="3132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BBFD618-FBD8-4848-308E-408CEAF162F1}"/>
                    </a:ext>
                  </a:extLst>
                </p14:cNvPr>
                <p14:cNvContentPartPr/>
                <p14:nvPr/>
              </p14:nvContentPartPr>
              <p14:xfrm>
                <a:off x="3200093" y="835999"/>
                <a:ext cx="380160" cy="1360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BBFD618-FBD8-4848-308E-408CEAF162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91093" y="827359"/>
                  <a:ext cx="397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707BF4C-5DBD-D2B8-1BB9-43206766187D}"/>
                    </a:ext>
                  </a:extLst>
                </p14:cNvPr>
                <p14:cNvContentPartPr/>
                <p14:nvPr/>
              </p14:nvContentPartPr>
              <p14:xfrm>
                <a:off x="3557213" y="791719"/>
                <a:ext cx="68760" cy="208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707BF4C-5DBD-D2B8-1BB9-4320676618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48573" y="782719"/>
                  <a:ext cx="86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13498C7-6A07-A7BD-C484-DBD3DEE9571D}"/>
                    </a:ext>
                  </a:extLst>
                </p14:cNvPr>
                <p14:cNvContentPartPr/>
                <p14:nvPr/>
              </p14:nvContentPartPr>
              <p14:xfrm>
                <a:off x="3657293" y="782719"/>
                <a:ext cx="44640" cy="9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13498C7-6A07-A7BD-C484-DBD3DEE957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8293" y="773719"/>
                  <a:ext cx="62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E4972C5-E92C-AEB6-9E15-F8B87792515A}"/>
                    </a:ext>
                  </a:extLst>
                </p14:cNvPr>
                <p14:cNvContentPartPr/>
                <p14:nvPr/>
              </p14:nvContentPartPr>
              <p14:xfrm>
                <a:off x="3557213" y="692359"/>
                <a:ext cx="168120" cy="1663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E4972C5-E92C-AEB6-9E15-F8B8779251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48573" y="683719"/>
                  <a:ext cx="185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E028CC5-71CC-0042-DD0C-64C10848D9A1}"/>
                    </a:ext>
                  </a:extLst>
                </p14:cNvPr>
                <p14:cNvContentPartPr/>
                <p14:nvPr/>
              </p14:nvContentPartPr>
              <p14:xfrm>
                <a:off x="3735413" y="668959"/>
                <a:ext cx="11880" cy="2923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E028CC5-71CC-0042-DD0C-64C10848D9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26773" y="659959"/>
                  <a:ext cx="29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59726B7-097C-A690-1C7A-F18E41F3482F}"/>
                    </a:ext>
                  </a:extLst>
                </p14:cNvPr>
                <p14:cNvContentPartPr/>
                <p14:nvPr/>
              </p14:nvContentPartPr>
              <p14:xfrm>
                <a:off x="3858173" y="729799"/>
                <a:ext cx="207720" cy="288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59726B7-097C-A690-1C7A-F18E41F348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49533" y="720799"/>
                  <a:ext cx="225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7EACF2-E32A-14EA-61F3-1E3D39601742}"/>
                    </a:ext>
                  </a:extLst>
                </p14:cNvPr>
                <p14:cNvContentPartPr/>
                <p14:nvPr/>
              </p14:nvContentPartPr>
              <p14:xfrm>
                <a:off x="3949253" y="780199"/>
                <a:ext cx="54000" cy="95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7EACF2-E32A-14EA-61F3-1E3D396017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40253" y="771199"/>
                  <a:ext cx="71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C391FB4-869F-0701-31FD-B484EB301363}"/>
                    </a:ext>
                  </a:extLst>
                </p14:cNvPr>
                <p14:cNvContentPartPr/>
                <p14:nvPr/>
              </p14:nvContentPartPr>
              <p14:xfrm>
                <a:off x="3892733" y="735919"/>
                <a:ext cx="155520" cy="199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C391FB4-869F-0701-31FD-B484EB3013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4093" y="727279"/>
                  <a:ext cx="173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A3A6F3E-4E40-B871-674D-B7347E6BE8AD}"/>
                    </a:ext>
                  </a:extLst>
                </p14:cNvPr>
                <p14:cNvContentPartPr/>
                <p14:nvPr/>
              </p14:nvContentPartPr>
              <p14:xfrm>
                <a:off x="3858173" y="869479"/>
                <a:ext cx="263880" cy="67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A3A6F3E-4E40-B871-674D-B7347E6BE8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49533" y="860839"/>
                  <a:ext cx="281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43C9129-6B6F-FCB6-0F86-F02AC04D1919}"/>
                    </a:ext>
                  </a:extLst>
                </p14:cNvPr>
                <p14:cNvContentPartPr/>
                <p14:nvPr/>
              </p14:nvContentPartPr>
              <p14:xfrm>
                <a:off x="4203413" y="713959"/>
                <a:ext cx="45360" cy="270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43C9129-6B6F-FCB6-0F86-F02AC04D19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94413" y="704959"/>
                  <a:ext cx="630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954257F-2CA5-BFAC-8905-80E2E0558155}"/>
                    </a:ext>
                  </a:extLst>
                </p14:cNvPr>
                <p14:cNvContentPartPr/>
                <p14:nvPr/>
              </p14:nvContentPartPr>
              <p14:xfrm>
                <a:off x="3848453" y="735919"/>
                <a:ext cx="54360" cy="195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954257F-2CA5-BFAC-8905-80E2E05581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39813" y="727279"/>
                  <a:ext cx="72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0DF5E6F-05BB-A0BE-4D21-B43EB6A9413F}"/>
                    </a:ext>
                  </a:extLst>
                </p14:cNvPr>
                <p14:cNvContentPartPr/>
                <p14:nvPr/>
              </p14:nvContentPartPr>
              <p14:xfrm>
                <a:off x="3980933" y="969559"/>
                <a:ext cx="165960" cy="114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0DF5E6F-05BB-A0BE-4D21-B43EB6A941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71933" y="960919"/>
                  <a:ext cx="183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A7EAE86-5AF6-B011-89C5-FCF1B6CA892B}"/>
                    </a:ext>
                  </a:extLst>
                </p14:cNvPr>
                <p14:cNvContentPartPr/>
                <p14:nvPr/>
              </p14:nvContentPartPr>
              <p14:xfrm>
                <a:off x="4403573" y="769759"/>
                <a:ext cx="176040" cy="357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A7EAE86-5AF6-B011-89C5-FCF1B6CA892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94573" y="761119"/>
                  <a:ext cx="1936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6B8F3D8-924A-4EB4-B9E7-D1C5394424DC}"/>
                    </a:ext>
                  </a:extLst>
                </p14:cNvPr>
                <p14:cNvContentPartPr/>
                <p14:nvPr/>
              </p14:nvContentPartPr>
              <p14:xfrm>
                <a:off x="4360013" y="873439"/>
                <a:ext cx="176760" cy="1526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6B8F3D8-924A-4EB4-B9E7-D1C5394424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51373" y="864439"/>
                  <a:ext cx="194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6A3F914-26AA-E9A6-0865-C8198170D6E0}"/>
                    </a:ext>
                  </a:extLst>
                </p14:cNvPr>
                <p14:cNvContentPartPr/>
                <p14:nvPr/>
              </p14:nvContentPartPr>
              <p14:xfrm>
                <a:off x="4616333" y="780199"/>
                <a:ext cx="12240" cy="2372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6A3F914-26AA-E9A6-0865-C8198170D6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07333" y="771199"/>
                  <a:ext cx="29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A25DB03-9E88-4A97-BB07-910465ACFCDF}"/>
                    </a:ext>
                  </a:extLst>
                </p14:cNvPr>
                <p14:cNvContentPartPr/>
                <p14:nvPr/>
              </p14:nvContentPartPr>
              <p14:xfrm>
                <a:off x="4649813" y="892519"/>
                <a:ext cx="136800" cy="99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A25DB03-9E88-4A97-BB07-910465ACFC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40813" y="883879"/>
                  <a:ext cx="154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EE2E54B-A32C-3635-E5CC-849E8F533305}"/>
                    </a:ext>
                  </a:extLst>
                </p14:cNvPr>
                <p14:cNvContentPartPr/>
                <p14:nvPr/>
              </p14:nvContentPartPr>
              <p14:xfrm>
                <a:off x="4873013" y="780199"/>
                <a:ext cx="266760" cy="251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EE2E54B-A32C-3635-E5CC-849E8F5333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64013" y="771199"/>
                  <a:ext cx="284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8BF2552-84FF-007D-5267-BE66E576D62C}"/>
                    </a:ext>
                  </a:extLst>
                </p14:cNvPr>
                <p14:cNvContentPartPr/>
                <p14:nvPr/>
              </p14:nvContentPartPr>
              <p14:xfrm>
                <a:off x="4906493" y="838519"/>
                <a:ext cx="293400" cy="53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8BF2552-84FF-007D-5267-BE66E576D6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97493" y="829879"/>
                  <a:ext cx="311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0D85808-6315-04C7-663D-6E0637E8B47E}"/>
                    </a:ext>
                  </a:extLst>
                </p14:cNvPr>
                <p14:cNvContentPartPr/>
                <p14:nvPr/>
              </p14:nvContentPartPr>
              <p14:xfrm>
                <a:off x="4817213" y="1080799"/>
                <a:ext cx="467280" cy="676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0D85808-6315-04C7-663D-6E0637E8B4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08573" y="1071799"/>
                  <a:ext cx="484920" cy="85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DF0508-058F-8F08-015B-229675893457}"/>
              </a:ext>
            </a:extLst>
          </p:cNvPr>
          <p:cNvSpPr txBox="1"/>
          <p:nvPr/>
        </p:nvSpPr>
        <p:spPr>
          <a:xfrm>
            <a:off x="-54974" y="176953"/>
            <a:ext cx="3044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상태가 바뀌지 않으면 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마지막 상태를 계속 행동함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547A379F-B031-1DEB-A980-25D3DB683FC6}"/>
                  </a:ext>
                </a:extLst>
              </p14:cNvPr>
              <p14:cNvContentPartPr/>
              <p14:nvPr/>
            </p14:nvContentPartPr>
            <p14:xfrm>
              <a:off x="6939773" y="599479"/>
              <a:ext cx="516600" cy="44640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547A379F-B031-1DEB-A980-25D3DB683FC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31133" y="590839"/>
                <a:ext cx="534240" cy="46404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B4DE10BB-D8F7-3591-B0D5-283C8F8D0ACE}"/>
              </a:ext>
            </a:extLst>
          </p:cNvPr>
          <p:cNvSpPr txBox="1"/>
          <p:nvPr/>
        </p:nvSpPr>
        <p:spPr>
          <a:xfrm>
            <a:off x="-240313" y="1636832"/>
            <a:ext cx="3820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굉장히 중요함 </a:t>
            </a:r>
            <a:r>
              <a:rPr lang="en-US" altLang="ko-KR" dirty="0">
                <a:solidFill>
                  <a:srgbClr val="FF0000"/>
                </a:solidFill>
              </a:rPr>
              <a:t>– </a:t>
            </a:r>
            <a:r>
              <a:rPr lang="ko-KR" altLang="en-US" dirty="0">
                <a:solidFill>
                  <a:srgbClr val="FF0000"/>
                </a:solidFill>
              </a:rPr>
              <a:t>잘 알고 있어야 함</a:t>
            </a:r>
          </a:p>
          <a:p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87B22AC-FB12-32F2-D3D7-BCE36E75977B}"/>
              </a:ext>
            </a:extLst>
          </p:cNvPr>
          <p:cNvGrpSpPr/>
          <p:nvPr/>
        </p:nvGrpSpPr>
        <p:grpSpPr>
          <a:xfrm>
            <a:off x="2458133" y="-287543"/>
            <a:ext cx="1198440" cy="737262"/>
            <a:chOff x="2458133" y="-287543"/>
            <a:chExt cx="1198440" cy="73726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69A2F66-5B03-9AE2-DCE8-51321AFD7099}"/>
                    </a:ext>
                  </a:extLst>
                </p14:cNvPr>
                <p14:cNvContentPartPr/>
                <p14:nvPr/>
              </p14:nvContentPartPr>
              <p14:xfrm>
                <a:off x="2458133" y="22759"/>
                <a:ext cx="367560" cy="2757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69A2F66-5B03-9AE2-DCE8-51321AFD70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49133" y="14119"/>
                  <a:ext cx="385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A94D679-CDEB-4095-EEB4-ADD0946701A5}"/>
                    </a:ext>
                  </a:extLst>
                </p14:cNvPr>
                <p14:cNvContentPartPr/>
                <p14:nvPr/>
              </p14:nvContentPartPr>
              <p14:xfrm>
                <a:off x="2899493" y="-10721"/>
                <a:ext cx="329400" cy="4604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A94D679-CDEB-4095-EEB4-ADD0946701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90493" y="-19721"/>
                  <a:ext cx="3470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4B07D47-03C4-A0FA-8FFF-B3A1D8F84395}"/>
                    </a:ext>
                  </a:extLst>
                </p14:cNvPr>
                <p14:cNvContentPartPr/>
                <p14:nvPr/>
              </p14:nvContentPartPr>
              <p14:xfrm>
                <a:off x="3099293" y="-287543"/>
                <a:ext cx="557280" cy="7084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4B07D47-03C4-A0FA-8FFF-B3A1D8F843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90293" y="-296183"/>
                  <a:ext cx="574920" cy="72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4628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10A3D1-E3E7-C336-C239-F08A952F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EB890-A558-3777-647B-5BA736E985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FEE180-461D-90D6-A549-0237AD53FF62}"/>
              </a:ext>
            </a:extLst>
          </p:cNvPr>
          <p:cNvGrpSpPr/>
          <p:nvPr/>
        </p:nvGrpSpPr>
        <p:grpSpPr>
          <a:xfrm>
            <a:off x="6589853" y="1683439"/>
            <a:ext cx="982440" cy="489240"/>
            <a:chOff x="6589853" y="1683439"/>
            <a:chExt cx="98244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EEDCD35-797E-87E2-64A2-D5B4BC0C3E54}"/>
                    </a:ext>
                  </a:extLst>
                </p14:cNvPr>
                <p14:cNvContentPartPr/>
                <p14:nvPr/>
              </p14:nvContentPartPr>
              <p14:xfrm>
                <a:off x="6589853" y="1839679"/>
                <a:ext cx="185040" cy="2466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EEDCD35-797E-87E2-64A2-D5B4BC0C3E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80853" y="1831039"/>
                  <a:ext cx="202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6E7A7AA-6011-1ED0-E15E-C4C01AD07DD6}"/>
                    </a:ext>
                  </a:extLst>
                </p14:cNvPr>
                <p14:cNvContentPartPr/>
                <p14:nvPr/>
              </p14:nvContentPartPr>
              <p14:xfrm>
                <a:off x="6668333" y="1847599"/>
                <a:ext cx="118800" cy="70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6E7A7AA-6011-1ED0-E15E-C4C01AD07D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59693" y="1838959"/>
                  <a:ext cx="136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0ECDC68-7CA5-D378-1DAA-569A920157E7}"/>
                    </a:ext>
                  </a:extLst>
                </p14:cNvPr>
                <p14:cNvContentPartPr/>
                <p14:nvPr/>
              </p14:nvContentPartPr>
              <p14:xfrm>
                <a:off x="6728813" y="1683439"/>
                <a:ext cx="118440" cy="3038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0ECDC68-7CA5-D378-1DAA-569A920157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19813" y="1674799"/>
                  <a:ext cx="136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A741FB7-9EAC-9D7C-0C3C-F495EA35EF2C}"/>
                    </a:ext>
                  </a:extLst>
                </p14:cNvPr>
                <p14:cNvContentPartPr/>
                <p14:nvPr/>
              </p14:nvContentPartPr>
              <p14:xfrm>
                <a:off x="6768773" y="1875679"/>
                <a:ext cx="170280" cy="53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A741FB7-9EAC-9D7C-0C3C-F495EA35EF2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60133" y="1867039"/>
                  <a:ext cx="187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A1639DB-BD71-81B0-D974-A7970D411A71}"/>
                    </a:ext>
                  </a:extLst>
                </p14:cNvPr>
                <p14:cNvContentPartPr/>
                <p14:nvPr/>
              </p14:nvContentPartPr>
              <p14:xfrm>
                <a:off x="6969293" y="1828519"/>
                <a:ext cx="11520" cy="283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A1639DB-BD71-81B0-D974-A7970D411A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60653" y="1819519"/>
                  <a:ext cx="29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FDD647F-B96F-EEF6-0C72-ABBCECAD2401}"/>
                    </a:ext>
                  </a:extLst>
                </p14:cNvPr>
                <p14:cNvContentPartPr/>
                <p14:nvPr/>
              </p14:nvContentPartPr>
              <p14:xfrm>
                <a:off x="7038413" y="1817719"/>
                <a:ext cx="176040" cy="195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FDD647F-B96F-EEF6-0C72-ABBCECAD24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29413" y="1808719"/>
                  <a:ext cx="193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46FA5BD-817D-FF61-2066-9E07B6418B3D}"/>
                    </a:ext>
                  </a:extLst>
                </p14:cNvPr>
                <p14:cNvContentPartPr/>
                <p14:nvPr/>
              </p14:nvContentPartPr>
              <p14:xfrm>
                <a:off x="7159013" y="1890799"/>
                <a:ext cx="156240" cy="91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46FA5BD-817D-FF61-2066-9E07B6418B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0013" y="1881799"/>
                  <a:ext cx="173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5765EB2-A935-EE16-EB3C-1392A5CEB6B3}"/>
                    </a:ext>
                  </a:extLst>
                </p14:cNvPr>
                <p14:cNvContentPartPr/>
                <p14:nvPr/>
              </p14:nvContentPartPr>
              <p14:xfrm>
                <a:off x="7382213" y="1761919"/>
                <a:ext cx="190080" cy="248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5765EB2-A935-EE16-EB3C-1392A5CEB6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73213" y="1753279"/>
                  <a:ext cx="207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6CEB50D-6BD8-3D7F-0562-228916FDAF82}"/>
                    </a:ext>
                  </a:extLst>
                </p14:cNvPr>
                <p14:cNvContentPartPr/>
                <p14:nvPr/>
              </p14:nvContentPartPr>
              <p14:xfrm>
                <a:off x="7393013" y="2051719"/>
                <a:ext cx="179280" cy="1209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6CEB50D-6BD8-3D7F-0562-228916FDAF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84013" y="2042719"/>
                  <a:ext cx="196920" cy="13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829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C9D19F-0915-9D63-A213-9C257F69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246E35-793C-F6E7-4BF5-7FA609A5EB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19A52-F871-4AD9-A293-BA5E3E6AEDC7}"/>
              </a:ext>
            </a:extLst>
          </p:cNvPr>
          <p:cNvSpPr txBox="1"/>
          <p:nvPr/>
        </p:nvSpPr>
        <p:spPr>
          <a:xfrm>
            <a:off x="4293219" y="836341"/>
            <a:ext cx="4482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DLL</a:t>
            </a:r>
            <a:r>
              <a:rPr lang="ko-KR" altLang="en-US" dirty="0"/>
              <a:t>와 </a:t>
            </a:r>
            <a:r>
              <a:rPr lang="en-US" altLang="ko-KR" dirty="0"/>
              <a:t> import library</a:t>
            </a:r>
            <a:r>
              <a:rPr lang="ko-KR" altLang="en-US" dirty="0"/>
              <a:t>의 차이</a:t>
            </a:r>
            <a:endParaRPr lang="en-US" altLang="ko-KR" dirty="0"/>
          </a:p>
          <a:p>
            <a:r>
              <a:rPr lang="en-US" altLang="ko-KR" dirty="0"/>
              <a:t>Lib</a:t>
            </a:r>
            <a:r>
              <a:rPr lang="ko-KR" altLang="en-US" dirty="0"/>
              <a:t>는 </a:t>
            </a:r>
            <a:r>
              <a:rPr lang="en-US" altLang="ko-KR" dirty="0"/>
              <a:t>.exe </a:t>
            </a:r>
            <a:r>
              <a:rPr lang="ko-KR" altLang="en-US" dirty="0"/>
              <a:t>파일에 계속 들어가 있기 때문에 실행속도는 빠르지만 파일이 많아질 수록 파일의 크기가 비효율적이게 됨 </a:t>
            </a:r>
            <a:r>
              <a:rPr lang="en-US" altLang="ko-KR" dirty="0"/>
              <a:t>- </a:t>
            </a:r>
            <a:r>
              <a:rPr lang="en-US" altLang="ko-KR" dirty="0" err="1"/>
              <a:t>dll</a:t>
            </a:r>
            <a:r>
              <a:rPr lang="ko-KR" altLang="en-US" dirty="0"/>
              <a:t>을 이용하면 </a:t>
            </a:r>
            <a:r>
              <a:rPr lang="en-US" altLang="ko-KR" dirty="0"/>
              <a:t>lib</a:t>
            </a:r>
            <a:r>
              <a:rPr lang="ko-KR" altLang="en-US" dirty="0"/>
              <a:t>를 찾을 때 링크만 주면 </a:t>
            </a:r>
            <a:r>
              <a:rPr lang="ko-KR" altLang="en-US" dirty="0" err="1"/>
              <a:t>되서</a:t>
            </a:r>
            <a:r>
              <a:rPr lang="ko-KR" altLang="en-US" dirty="0"/>
              <a:t> 파일의 크기가 작아지게 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07C5360-D4E0-1ED6-C6C7-349E92E08B67}"/>
                  </a:ext>
                </a:extLst>
              </p14:cNvPr>
              <p14:cNvContentPartPr/>
              <p14:nvPr/>
            </p14:nvContentPartPr>
            <p14:xfrm>
              <a:off x="4092533" y="594439"/>
              <a:ext cx="546840" cy="397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07C5360-D4E0-1ED6-C6C7-349E92E08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3893" y="585799"/>
                <a:ext cx="564480" cy="4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476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4D2E6C-25D2-9642-4E35-AF7298EA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881D2-17CA-EBEE-5DD2-C3E2938EAF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07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F2E9E4-7DF7-E2F4-14A0-3BA5CDEDE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18693-8BB6-9A7F-C271-84A21720C4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0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CC2A7BE-5E4D-4062-A90D-6D568F72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ECD6E-0A66-908D-275E-7108A5E33A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9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13BB2B-90CE-BA57-9541-3FC30C42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1A6004-86C2-91C8-9061-38B4594592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14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FC979C2-7CFC-782A-CE31-A2248A9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AEC7A-D3F1-9BEA-1065-091E2773E5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33DC4-D329-B2EC-A58E-8F20BAABA396}"/>
              </a:ext>
            </a:extLst>
          </p:cNvPr>
          <p:cNvSpPr txBox="1"/>
          <p:nvPr/>
        </p:nvSpPr>
        <p:spPr>
          <a:xfrm>
            <a:off x="-535259" y="312235"/>
            <a:ext cx="347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그래픽카드 </a:t>
            </a:r>
            <a:r>
              <a:rPr lang="en-US" altLang="ko-KR" dirty="0">
                <a:solidFill>
                  <a:srgbClr val="FF0000"/>
                </a:solidFill>
              </a:rPr>
              <a:t>- DXGI : adaptor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	- Direct3D: device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4BB461B-163C-57A0-7412-F4CBFD808CBD}"/>
                  </a:ext>
                </a:extLst>
              </p14:cNvPr>
              <p14:cNvContentPartPr/>
              <p14:nvPr/>
            </p14:nvContentPartPr>
            <p14:xfrm>
              <a:off x="702053" y="1091599"/>
              <a:ext cx="2512800" cy="1134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4BB461B-163C-57A0-7412-F4CBFD808C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413" y="1082599"/>
                <a:ext cx="25304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541546D-8567-AD5F-78AB-26CFDCAA439D}"/>
                  </a:ext>
                </a:extLst>
              </p14:cNvPr>
              <p14:cNvContentPartPr/>
              <p14:nvPr/>
            </p14:nvContentPartPr>
            <p14:xfrm>
              <a:off x="334133" y="2195719"/>
              <a:ext cx="1660680" cy="12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541546D-8567-AD5F-78AB-26CFDCAA43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493" y="2186719"/>
                <a:ext cx="16783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9EDC814-17CF-C62A-3C58-0576D6AE9EC6}"/>
                  </a:ext>
                </a:extLst>
              </p14:cNvPr>
              <p14:cNvContentPartPr/>
              <p14:nvPr/>
            </p14:nvContentPartPr>
            <p14:xfrm>
              <a:off x="5419133" y="3199039"/>
              <a:ext cx="2520000" cy="125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9EDC814-17CF-C62A-3C58-0576D6AE9E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10133" y="3190039"/>
                <a:ext cx="2537640" cy="1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561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38D48F4-D093-5681-6AEE-6DB7C705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F9BF02-13ED-65CF-FB86-93350C77DF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F0AFC99-7DCB-0A62-890A-BCEDFE2471E0}"/>
                  </a:ext>
                </a:extLst>
              </p14:cNvPr>
              <p14:cNvContentPartPr/>
              <p14:nvPr/>
            </p14:nvContentPartPr>
            <p14:xfrm>
              <a:off x="389933" y="1928959"/>
              <a:ext cx="1582920" cy="230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F0AFC99-7DCB-0A62-890A-BCEDFE2471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933" y="1919959"/>
                <a:ext cx="160056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3ECB35-252C-765D-646A-7DEC7BCF24F2}"/>
              </a:ext>
            </a:extLst>
          </p:cNvPr>
          <p:cNvGrpSpPr/>
          <p:nvPr/>
        </p:nvGrpSpPr>
        <p:grpSpPr>
          <a:xfrm>
            <a:off x="2397293" y="1728439"/>
            <a:ext cx="619920" cy="413640"/>
            <a:chOff x="2397293" y="1728439"/>
            <a:chExt cx="61992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75D6275-1B0A-EF4C-BBBD-648C68B52B75}"/>
                    </a:ext>
                  </a:extLst>
                </p14:cNvPr>
                <p14:cNvContentPartPr/>
                <p14:nvPr/>
              </p14:nvContentPartPr>
              <p14:xfrm>
                <a:off x="2397293" y="1827079"/>
                <a:ext cx="113040" cy="2264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75D6275-1B0A-EF4C-BBBD-648C68B52B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88293" y="1818439"/>
                  <a:ext cx="130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66A5BE8-2B9D-420D-8F73-EC7A58AB5C8B}"/>
                    </a:ext>
                  </a:extLst>
                </p14:cNvPr>
                <p14:cNvContentPartPr/>
                <p14:nvPr/>
              </p14:nvContentPartPr>
              <p14:xfrm>
                <a:off x="2564333" y="1895479"/>
                <a:ext cx="11520" cy="1666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66A5BE8-2B9D-420D-8F73-EC7A58AB5C8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5333" y="1886479"/>
                  <a:ext cx="29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7CB16E3-F614-DA57-22BD-417C50698382}"/>
                    </a:ext>
                  </a:extLst>
                </p14:cNvPr>
                <p14:cNvContentPartPr/>
                <p14:nvPr/>
              </p14:nvContentPartPr>
              <p14:xfrm>
                <a:off x="2564693" y="1987999"/>
                <a:ext cx="64440" cy="53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7CB16E3-F614-DA57-22BD-417C506983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56053" y="1978999"/>
                  <a:ext cx="82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9B000AE-5237-89A6-6D4B-0746CCF3704E}"/>
                    </a:ext>
                  </a:extLst>
                </p14:cNvPr>
                <p14:cNvContentPartPr/>
                <p14:nvPr/>
              </p14:nvContentPartPr>
              <p14:xfrm>
                <a:off x="2789333" y="1728439"/>
                <a:ext cx="154080" cy="131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9B000AE-5237-89A6-6D4B-0746CCF370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80693" y="1719799"/>
                  <a:ext cx="171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9A72CFF-480A-8647-FA52-4E15F36E28A3}"/>
                    </a:ext>
                  </a:extLst>
                </p14:cNvPr>
                <p14:cNvContentPartPr/>
                <p14:nvPr/>
              </p14:nvContentPartPr>
              <p14:xfrm>
                <a:off x="2787893" y="1857679"/>
                <a:ext cx="132480" cy="936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9A72CFF-480A-8647-FA52-4E15F36E28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78893" y="1848679"/>
                  <a:ext cx="150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8582160-2266-C91E-0084-25767122702B}"/>
                    </a:ext>
                  </a:extLst>
                </p14:cNvPr>
                <p14:cNvContentPartPr/>
                <p14:nvPr/>
              </p14:nvContentPartPr>
              <p14:xfrm>
                <a:off x="2845853" y="1908439"/>
                <a:ext cx="171360" cy="233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8582160-2266-C91E-0084-2576712270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37213" y="1899799"/>
                  <a:ext cx="189000" cy="251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185ED00-9D63-D802-EFA1-1A6534474CFC}"/>
              </a:ext>
            </a:extLst>
          </p:cNvPr>
          <p:cNvSpPr txBox="1"/>
          <p:nvPr/>
        </p:nvSpPr>
        <p:spPr>
          <a:xfrm>
            <a:off x="-89210" y="2742936"/>
            <a:ext cx="78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1D5679-E2C3-0482-C19F-32D946329F12}"/>
              </a:ext>
            </a:extLst>
          </p:cNvPr>
          <p:cNvSpPr txBox="1"/>
          <p:nvPr/>
        </p:nvSpPr>
        <p:spPr>
          <a:xfrm>
            <a:off x="-89211" y="2457909"/>
            <a:ext cx="78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D0077D2F-EBB2-5286-C187-8D4CEF676223}"/>
                  </a:ext>
                </a:extLst>
              </p14:cNvPr>
              <p14:cNvContentPartPr/>
              <p14:nvPr/>
            </p14:nvContentPartPr>
            <p14:xfrm>
              <a:off x="1572173" y="6120799"/>
              <a:ext cx="1587240" cy="10260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D0077D2F-EBB2-5286-C187-8D4CEF6762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63173" y="6112159"/>
                <a:ext cx="1604880" cy="12024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0C43136F-2D0C-5DF8-132B-CB16DBABF1C3}"/>
              </a:ext>
            </a:extLst>
          </p:cNvPr>
          <p:cNvSpPr txBox="1"/>
          <p:nvPr/>
        </p:nvSpPr>
        <p:spPr>
          <a:xfrm>
            <a:off x="1572173" y="5652194"/>
            <a:ext cx="504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운영체제가 제공하는 소프트웨어 어댑터</a:t>
            </a:r>
          </a:p>
        </p:txBody>
      </p:sp>
    </p:spTree>
    <p:extLst>
      <p:ext uri="{BB962C8B-B14F-4D97-AF65-F5344CB8AC3E}">
        <p14:creationId xmlns:p14="http://schemas.microsoft.com/office/powerpoint/2010/main" val="44570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B5D596-B478-5BE9-3AAB-B959FEB5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0B32BB-9825-8192-D29F-1AC8CF6CDD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04BD87-49D6-43D5-5E28-0BDCFBCB1FC6}"/>
              </a:ext>
            </a:extLst>
          </p:cNvPr>
          <p:cNvGrpSpPr/>
          <p:nvPr/>
        </p:nvGrpSpPr>
        <p:grpSpPr>
          <a:xfrm>
            <a:off x="77453" y="1649959"/>
            <a:ext cx="8063640" cy="2745000"/>
            <a:chOff x="77453" y="1649959"/>
            <a:chExt cx="8063640" cy="274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62DA72B-5E89-FC42-2CEF-8D4FE29D5403}"/>
                    </a:ext>
                  </a:extLst>
                </p14:cNvPr>
                <p14:cNvContentPartPr/>
                <p14:nvPr/>
              </p14:nvContentPartPr>
              <p14:xfrm>
                <a:off x="77453" y="2097799"/>
                <a:ext cx="8063640" cy="2297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62DA72B-5E89-FC42-2CEF-8D4FE29D54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813" y="2088799"/>
                  <a:ext cx="8081280" cy="23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7EDD031-5312-CD86-B1B1-652F91C25A7E}"/>
                    </a:ext>
                  </a:extLst>
                </p14:cNvPr>
                <p14:cNvContentPartPr/>
                <p14:nvPr/>
              </p14:nvContentPartPr>
              <p14:xfrm>
                <a:off x="6043733" y="1767679"/>
                <a:ext cx="308520" cy="1252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7EDD031-5312-CD86-B1B1-652F91C25A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35093" y="1758679"/>
                  <a:ext cx="326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C2A63AA-32F6-4C3E-0F4D-9342963B1CCE}"/>
                    </a:ext>
                  </a:extLst>
                </p14:cNvPr>
                <p14:cNvContentPartPr/>
                <p14:nvPr/>
              </p14:nvContentPartPr>
              <p14:xfrm>
                <a:off x="6344693" y="1794679"/>
                <a:ext cx="87840" cy="45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C2A63AA-32F6-4C3E-0F4D-9342963B1C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35693" y="1786039"/>
                  <a:ext cx="105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C67DCDD-C6BE-E055-89C3-84D7689C93C9}"/>
                    </a:ext>
                  </a:extLst>
                </p14:cNvPr>
                <p14:cNvContentPartPr/>
                <p14:nvPr/>
              </p14:nvContentPartPr>
              <p14:xfrm>
                <a:off x="6288893" y="1832839"/>
                <a:ext cx="213480" cy="174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C67DCDD-C6BE-E055-89C3-84D7689C93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80253" y="1824199"/>
                  <a:ext cx="231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1095FDF-8951-90A5-A073-FFAAF5D771BE}"/>
                    </a:ext>
                  </a:extLst>
                </p14:cNvPr>
                <p14:cNvContentPartPr/>
                <p14:nvPr/>
              </p14:nvContentPartPr>
              <p14:xfrm>
                <a:off x="6556373" y="1694599"/>
                <a:ext cx="205200" cy="255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1095FDF-8951-90A5-A073-FFAAF5D771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47733" y="1685959"/>
                  <a:ext cx="222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AD93CD7-4BB3-6628-7003-530BB63EBFED}"/>
                    </a:ext>
                  </a:extLst>
                </p14:cNvPr>
                <p14:cNvContentPartPr/>
                <p14:nvPr/>
              </p14:nvContentPartPr>
              <p14:xfrm>
                <a:off x="6602813" y="1885039"/>
                <a:ext cx="307080" cy="1155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AD93CD7-4BB3-6628-7003-530BB63EBF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93813" y="1876039"/>
                  <a:ext cx="324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6CABDAD-B554-7F5B-BE72-2C28D6B05796}"/>
                    </a:ext>
                  </a:extLst>
                </p14:cNvPr>
                <p14:cNvContentPartPr/>
                <p14:nvPr/>
              </p14:nvContentPartPr>
              <p14:xfrm>
                <a:off x="7262333" y="1649959"/>
                <a:ext cx="209160" cy="183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6CABDAD-B554-7F5B-BE72-2C28D6B057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53693" y="1641319"/>
                  <a:ext cx="226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FA41E3B-4708-4307-54FE-4AF42F34E517}"/>
                    </a:ext>
                  </a:extLst>
                </p14:cNvPr>
                <p14:cNvContentPartPr/>
                <p14:nvPr/>
              </p14:nvContentPartPr>
              <p14:xfrm>
                <a:off x="7359533" y="1705759"/>
                <a:ext cx="241920" cy="90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FA41E3B-4708-4307-54FE-4AF42F34E5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50533" y="1696759"/>
                  <a:ext cx="259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077C126-BDF4-7E8D-F8AA-705B8C004EC7}"/>
                    </a:ext>
                  </a:extLst>
                </p14:cNvPr>
                <p14:cNvContentPartPr/>
                <p14:nvPr/>
              </p14:nvContentPartPr>
              <p14:xfrm>
                <a:off x="7506413" y="1681639"/>
                <a:ext cx="132120" cy="113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077C126-BDF4-7E8D-F8AA-705B8C004EC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97773" y="1672999"/>
                  <a:ext cx="149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421D04C-543C-1752-7FE1-1C1D01072B20}"/>
                    </a:ext>
                  </a:extLst>
                </p14:cNvPr>
                <p14:cNvContentPartPr/>
                <p14:nvPr/>
              </p14:nvContentPartPr>
              <p14:xfrm>
                <a:off x="7638173" y="1672279"/>
                <a:ext cx="99720" cy="131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421D04C-543C-1752-7FE1-1C1D01072B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29173" y="1663279"/>
                  <a:ext cx="117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8A643D0-B521-1198-9466-F07A19644FF0}"/>
                    </a:ext>
                  </a:extLst>
                </p14:cNvPr>
                <p14:cNvContentPartPr/>
                <p14:nvPr/>
              </p14:nvContentPartPr>
              <p14:xfrm>
                <a:off x="7170173" y="1899439"/>
                <a:ext cx="451800" cy="1191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8A643D0-B521-1198-9466-F07A19644F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61533" y="1890439"/>
                  <a:ext cx="469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3B398AF-6DF7-EBE5-EF1C-810EB2BE3B53}"/>
                    </a:ext>
                  </a:extLst>
                </p14:cNvPr>
                <p14:cNvContentPartPr/>
                <p14:nvPr/>
              </p14:nvContentPartPr>
              <p14:xfrm>
                <a:off x="7370333" y="2051719"/>
                <a:ext cx="159480" cy="143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3B398AF-6DF7-EBE5-EF1C-810EB2BE3B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61693" y="2042719"/>
                  <a:ext cx="177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415AD16-A80F-B57B-EC2B-2B85281ADB58}"/>
                    </a:ext>
                  </a:extLst>
                </p14:cNvPr>
                <p14:cNvContentPartPr/>
                <p14:nvPr/>
              </p14:nvContentPartPr>
              <p14:xfrm>
                <a:off x="7236773" y="2000239"/>
                <a:ext cx="453960" cy="162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415AD16-A80F-B57B-EC2B-2B85281ADB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27773" y="1991239"/>
                  <a:ext cx="47160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BB5AA20-8348-F49E-A264-5C5E45144276}"/>
                  </a:ext>
                </a:extLst>
              </p14:cNvPr>
              <p14:cNvContentPartPr/>
              <p14:nvPr/>
            </p14:nvContentPartPr>
            <p14:xfrm>
              <a:off x="2921093" y="2797639"/>
              <a:ext cx="1683000" cy="241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BB5AA20-8348-F49E-A264-5C5E4514427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12453" y="2788999"/>
                <a:ext cx="1700640" cy="417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EBA511A-2350-60BD-9689-B419DB46F3FE}"/>
              </a:ext>
            </a:extLst>
          </p:cNvPr>
          <p:cNvSpPr txBox="1"/>
          <p:nvPr/>
        </p:nvSpPr>
        <p:spPr>
          <a:xfrm>
            <a:off x="2473486" y="2331916"/>
            <a:ext cx="3724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GraphicsCommandList</a:t>
            </a:r>
            <a:r>
              <a:rPr lang="ko-KR" altLang="en-US" sz="1400" dirty="0">
                <a:solidFill>
                  <a:srgbClr val="FF0000"/>
                </a:solidFill>
              </a:rPr>
              <a:t>를 생성함</a:t>
            </a:r>
            <a:r>
              <a:rPr lang="en-US" altLang="ko-KR" sz="1400" dirty="0">
                <a:solidFill>
                  <a:srgbClr val="FF0000"/>
                </a:solidFill>
              </a:rPr>
              <a:t>(?)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A89298-C3D7-30DC-E3DD-67E342BDC891}"/>
              </a:ext>
            </a:extLst>
          </p:cNvPr>
          <p:cNvGrpSpPr/>
          <p:nvPr/>
        </p:nvGrpSpPr>
        <p:grpSpPr>
          <a:xfrm>
            <a:off x="808973" y="-26183"/>
            <a:ext cx="1648800" cy="880560"/>
            <a:chOff x="808973" y="-26183"/>
            <a:chExt cx="1648800" cy="88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31CF153-EB9C-AC24-61BC-AA4473B1CF9C}"/>
                    </a:ext>
                  </a:extLst>
                </p14:cNvPr>
                <p14:cNvContentPartPr/>
                <p14:nvPr/>
              </p14:nvContentPartPr>
              <p14:xfrm>
                <a:off x="808973" y="-7121"/>
                <a:ext cx="874080" cy="814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31CF153-EB9C-AC24-61BC-AA4473B1CF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9973" y="-16121"/>
                  <a:ext cx="89172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26D8AB7-A3C5-CC47-1AF2-363ED408F7E3}"/>
                    </a:ext>
                  </a:extLst>
                </p14:cNvPr>
                <p14:cNvContentPartPr/>
                <p14:nvPr/>
              </p14:nvContentPartPr>
              <p14:xfrm>
                <a:off x="1684133" y="63097"/>
                <a:ext cx="407160" cy="6793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26D8AB7-A3C5-CC47-1AF2-363ED408F7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75133" y="54097"/>
                  <a:ext cx="42480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4AB5F80-8576-A671-0FA9-A20D72D90D9D}"/>
                    </a:ext>
                  </a:extLst>
                </p14:cNvPr>
                <p14:cNvContentPartPr/>
                <p14:nvPr/>
              </p14:nvContentPartPr>
              <p14:xfrm>
                <a:off x="1979693" y="-26183"/>
                <a:ext cx="478080" cy="880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4AB5F80-8576-A671-0FA9-A20D72D90D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70693" y="-35183"/>
                  <a:ext cx="495720" cy="89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0C0C245-934A-BE7C-799D-10FC2CA582FB}"/>
                  </a:ext>
                </a:extLst>
              </p14:cNvPr>
              <p14:cNvContentPartPr/>
              <p14:nvPr/>
            </p14:nvContentPartPr>
            <p14:xfrm>
              <a:off x="2598173" y="5854057"/>
              <a:ext cx="3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0C0C245-934A-BE7C-799D-10FC2CA582F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89533" y="58450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426FC1E-97A5-13EC-F1C4-363DADBF281D}"/>
                  </a:ext>
                </a:extLst>
              </p14:cNvPr>
              <p14:cNvContentPartPr/>
              <p14:nvPr/>
            </p14:nvContentPartPr>
            <p14:xfrm>
              <a:off x="5642333" y="3634297"/>
              <a:ext cx="1882800" cy="802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426FC1E-97A5-13EC-F1C4-363DADBF281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33333" y="3625657"/>
                <a:ext cx="1900440" cy="9792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93E610F-0EA4-74D1-5DE3-4867FFFC9B1C}"/>
              </a:ext>
            </a:extLst>
          </p:cNvPr>
          <p:cNvSpPr txBox="1"/>
          <p:nvPr/>
        </p:nvSpPr>
        <p:spPr>
          <a:xfrm>
            <a:off x="7506413" y="3364375"/>
            <a:ext cx="2791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버퍼에 </a:t>
            </a:r>
            <a:r>
              <a:rPr lang="ko-KR" altLang="en-US" dirty="0" err="1"/>
              <a:t>랜더</a:t>
            </a:r>
            <a:r>
              <a:rPr lang="ko-KR" altLang="en-US" dirty="0"/>
              <a:t> 타겟에 대해 설명하는 정보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00B24CFD-6520-3C21-D942-18A17BC863DF}"/>
                  </a:ext>
                </a:extLst>
              </p14:cNvPr>
              <p14:cNvContentPartPr/>
              <p14:nvPr/>
            </p14:nvContentPartPr>
            <p14:xfrm>
              <a:off x="5285573" y="1360519"/>
              <a:ext cx="3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00B24CFD-6520-3C21-D942-18A17BC863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76933" y="135187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967E29F7-FC8A-27FF-7579-D016E677E469}"/>
                  </a:ext>
                </a:extLst>
              </p14:cNvPr>
              <p14:cNvContentPartPr/>
              <p14:nvPr/>
            </p14:nvContentPartPr>
            <p14:xfrm>
              <a:off x="4069853" y="2720959"/>
              <a:ext cx="36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967E29F7-FC8A-27FF-7579-D016E677E46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61213" y="27123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9A2C067-EA00-B034-9289-6232FF97D4E1}"/>
                  </a:ext>
                </a:extLst>
              </p14:cNvPr>
              <p14:cNvContentPartPr/>
              <p14:nvPr/>
            </p14:nvContentPartPr>
            <p14:xfrm>
              <a:off x="1728413" y="3244794"/>
              <a:ext cx="636480" cy="230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9A2C067-EA00-B034-9289-6232FF97D4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19773" y="3235794"/>
                <a:ext cx="6541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4F247B4D-BFDB-B425-DE93-E2669D57CFD6}"/>
                  </a:ext>
                </a:extLst>
              </p14:cNvPr>
              <p14:cNvContentPartPr/>
              <p14:nvPr/>
            </p14:nvContentPartPr>
            <p14:xfrm>
              <a:off x="1973573" y="4027434"/>
              <a:ext cx="394560" cy="7632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4F247B4D-BFDB-B425-DE93-E2669D57CFD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64933" y="4018434"/>
                <a:ext cx="4122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E6B11C1A-FCBA-CD7B-D460-0979A272F706}"/>
                  </a:ext>
                </a:extLst>
              </p14:cNvPr>
              <p14:cNvContentPartPr/>
              <p14:nvPr/>
            </p14:nvContentPartPr>
            <p14:xfrm>
              <a:off x="7259453" y="3646194"/>
              <a:ext cx="379800" cy="3204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E6B11C1A-FCBA-CD7B-D460-0979A272F70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50813" y="3637554"/>
                <a:ext cx="3974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89ED49DB-A0FD-D7BF-A256-B19DEFF56FB2}"/>
                  </a:ext>
                </a:extLst>
              </p14:cNvPr>
              <p14:cNvContentPartPr/>
              <p14:nvPr/>
            </p14:nvContentPartPr>
            <p14:xfrm>
              <a:off x="7558253" y="4061274"/>
              <a:ext cx="453240" cy="979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89ED49DB-A0FD-D7BF-A256-B19DEFF56FB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49253" y="4052634"/>
                <a:ext cx="470880" cy="115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0AC9788-A895-6AA4-41EC-67D150FD20F6}"/>
              </a:ext>
            </a:extLst>
          </p:cNvPr>
          <p:cNvSpPr txBox="1"/>
          <p:nvPr/>
        </p:nvSpPr>
        <p:spPr>
          <a:xfrm>
            <a:off x="-4609966" y="92034"/>
            <a:ext cx="46595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r>
              <a:rPr lang="ko-KR" altLang="en-US" dirty="0"/>
              <a:t>라고 적혀 있는 함수들은 리소스</a:t>
            </a:r>
            <a:r>
              <a:rPr lang="en-US" altLang="ko-KR" dirty="0"/>
              <a:t>(</a:t>
            </a:r>
            <a:r>
              <a:rPr lang="ko-KR" altLang="en-US" dirty="0"/>
              <a:t>비디오 메모리</a:t>
            </a:r>
            <a:r>
              <a:rPr lang="en-US" altLang="ko-KR" dirty="0"/>
              <a:t>)</a:t>
            </a:r>
            <a:r>
              <a:rPr lang="ko-KR" altLang="en-US" dirty="0"/>
              <a:t>와 연관됨</a:t>
            </a:r>
            <a:endParaRPr lang="en-US" altLang="ko-KR" dirty="0"/>
          </a:p>
          <a:p>
            <a:r>
              <a:rPr lang="en-US" altLang="ko-KR" dirty="0"/>
              <a:t>View = descriptor </a:t>
            </a:r>
            <a:r>
              <a:rPr lang="ko-KR" altLang="en-US" dirty="0" err="1"/>
              <a:t>같은의미</a:t>
            </a:r>
            <a:r>
              <a:rPr lang="ko-KR" altLang="en-US" dirty="0"/>
              <a:t>  </a:t>
            </a:r>
            <a:r>
              <a:rPr lang="en-US" altLang="ko-KR" dirty="0"/>
              <a:t>/ description(desc</a:t>
            </a:r>
            <a:r>
              <a:rPr lang="ko-KR" altLang="en-US" dirty="0"/>
              <a:t>구조체</a:t>
            </a:r>
            <a:r>
              <a:rPr lang="en-US" altLang="ko-KR" dirty="0"/>
              <a:t>)</a:t>
            </a:r>
            <a:r>
              <a:rPr lang="ko-KR" altLang="en-US" dirty="0"/>
              <a:t>과는 다름</a:t>
            </a:r>
            <a:endParaRPr lang="en-US" altLang="ko-KR" dirty="0"/>
          </a:p>
          <a:p>
            <a:r>
              <a:rPr lang="en-US" altLang="ko-KR" dirty="0" err="1"/>
              <a:t>Commandqueue</a:t>
            </a:r>
            <a:r>
              <a:rPr lang="en-US" altLang="ko-KR" dirty="0"/>
              <a:t> – </a:t>
            </a:r>
            <a:r>
              <a:rPr lang="en-US" altLang="ko-KR" dirty="0" err="1"/>
              <a:t>swapchain</a:t>
            </a:r>
            <a:r>
              <a:rPr lang="en-US" altLang="ko-KR" dirty="0"/>
              <a:t> - </a:t>
            </a:r>
            <a:r>
              <a:rPr lang="en-US" altLang="ko-KR" dirty="0" err="1"/>
              <a:t>rendertargetview</a:t>
            </a:r>
            <a:r>
              <a:rPr lang="en-US" altLang="ko-KR" dirty="0"/>
              <a:t> 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721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722D16-1FE1-49F7-45AB-C4B6DDAF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FB46F-E4F2-7E88-86BA-F83736559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8D2E283-7E3D-77DD-9B23-7970BC9CD116}"/>
                  </a:ext>
                </a:extLst>
              </p14:cNvPr>
              <p14:cNvContentPartPr/>
              <p14:nvPr/>
            </p14:nvContentPartPr>
            <p14:xfrm>
              <a:off x="2386493" y="1135519"/>
              <a:ext cx="2919240" cy="586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8D2E283-7E3D-77DD-9B23-7970BC9CD1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7493" y="1126519"/>
                <a:ext cx="2936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8E22119-3CBA-FC69-B86F-63B70BE82BF1}"/>
                  </a:ext>
                </a:extLst>
              </p14:cNvPr>
              <p14:cNvContentPartPr/>
              <p14:nvPr/>
            </p14:nvContentPartPr>
            <p14:xfrm>
              <a:off x="1081493" y="1370959"/>
              <a:ext cx="3653280" cy="1130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8E22119-3CBA-FC69-B86F-63B70BE82B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2853" y="1361959"/>
                <a:ext cx="3670920" cy="1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849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A03033F-C83B-681F-4D4E-10916069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44465B-DF66-31C8-2A7D-A7AAEB83D2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BBA0830-897A-DBF5-FC69-FDF886546C88}"/>
                  </a:ext>
                </a:extLst>
              </p14:cNvPr>
              <p14:cNvContentPartPr/>
              <p14:nvPr/>
            </p14:nvContentPartPr>
            <p14:xfrm>
              <a:off x="2308013" y="1114279"/>
              <a:ext cx="2397240" cy="79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BBA0830-897A-DBF5-FC69-FDF886546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9373" y="1105279"/>
                <a:ext cx="2414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DC93EB9-4447-89F4-9BDC-2D26B9E9344E}"/>
                  </a:ext>
                </a:extLst>
              </p14:cNvPr>
              <p14:cNvContentPartPr/>
              <p14:nvPr/>
            </p14:nvContentPartPr>
            <p14:xfrm>
              <a:off x="1081493" y="1360519"/>
              <a:ext cx="4118760" cy="79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DC93EB9-4447-89F4-9BDC-2D26B9E934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2853" y="1351879"/>
                <a:ext cx="41364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4E8C2BD-7869-7F5D-A130-C0A700B1E0D6}"/>
                  </a:ext>
                </a:extLst>
              </p14:cNvPr>
              <p14:cNvContentPartPr/>
              <p14:nvPr/>
            </p14:nvContentPartPr>
            <p14:xfrm>
              <a:off x="12544613" y="2631319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4E8C2BD-7869-7F5D-A130-C0A700B1E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35973" y="26223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DB0453A-A2F3-18C7-8094-7E83A163EF1F}"/>
                  </a:ext>
                </a:extLst>
              </p14:cNvPr>
              <p14:cNvContentPartPr/>
              <p14:nvPr/>
            </p14:nvContentPartPr>
            <p14:xfrm>
              <a:off x="2608973" y="1928239"/>
              <a:ext cx="1717200" cy="80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DB0453A-A2F3-18C7-8094-7E83A163EF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99973" y="1919239"/>
                <a:ext cx="1734840" cy="97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A4974A3-BC05-3E5E-BF9A-358BB8D98FBA}"/>
              </a:ext>
            </a:extLst>
          </p:cNvPr>
          <p:cNvSpPr txBox="1"/>
          <p:nvPr/>
        </p:nvSpPr>
        <p:spPr>
          <a:xfrm>
            <a:off x="3467573" y="2008519"/>
            <a:ext cx="308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createCommandQueue</a:t>
            </a:r>
            <a:r>
              <a:rPr lang="ko-KR" altLang="en-US" dirty="0"/>
              <a:t>로 생성됨</a:t>
            </a:r>
            <a:r>
              <a:rPr lang="en-US" altLang="ko-KR" dirty="0"/>
              <a:t>, </a:t>
            </a:r>
            <a:r>
              <a:rPr lang="ko-KR" altLang="en-US" dirty="0"/>
              <a:t>그걸 </a:t>
            </a:r>
            <a:r>
              <a:rPr lang="ko-KR" altLang="en-US" dirty="0" err="1"/>
              <a:t>넘겨야함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36EBF2-D793-A57A-9381-56E63EADA83B}"/>
              </a:ext>
            </a:extLst>
          </p:cNvPr>
          <p:cNvGrpSpPr/>
          <p:nvPr/>
        </p:nvGrpSpPr>
        <p:grpSpPr>
          <a:xfrm>
            <a:off x="8505053" y="4159159"/>
            <a:ext cx="1123560" cy="1836000"/>
            <a:chOff x="8505053" y="4159159"/>
            <a:chExt cx="1123560" cy="18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CB66C20-1B84-FAE7-4AA6-D56D8DB0C633}"/>
                    </a:ext>
                  </a:extLst>
                </p14:cNvPr>
                <p14:cNvContentPartPr/>
                <p14:nvPr/>
              </p14:nvContentPartPr>
              <p14:xfrm>
                <a:off x="8505053" y="4159159"/>
                <a:ext cx="295920" cy="18360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CB66C20-1B84-FAE7-4AA6-D56D8DB0C6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96053" y="4150519"/>
                  <a:ext cx="313560" cy="18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71ECFCB-1081-CC77-A128-713EEA9CC54B}"/>
                    </a:ext>
                  </a:extLst>
                </p14:cNvPr>
                <p14:cNvContentPartPr/>
                <p14:nvPr/>
              </p14:nvContentPartPr>
              <p14:xfrm>
                <a:off x="8831933" y="4671439"/>
                <a:ext cx="241200" cy="335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71ECFCB-1081-CC77-A128-713EEA9CC5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22933" y="4662439"/>
                  <a:ext cx="258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6CB84DE-544F-CABC-EA50-05EE888C9EFE}"/>
                    </a:ext>
                  </a:extLst>
                </p14:cNvPr>
                <p14:cNvContentPartPr/>
                <p14:nvPr/>
              </p14:nvContentPartPr>
              <p14:xfrm>
                <a:off x="8996093" y="4767919"/>
                <a:ext cx="27000" cy="60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6CB84DE-544F-CABC-EA50-05EE888C9E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87453" y="4758919"/>
                  <a:ext cx="44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5A5E46D-E518-CCC6-E336-DFA671B810A4}"/>
                    </a:ext>
                  </a:extLst>
                </p14:cNvPr>
                <p14:cNvContentPartPr/>
                <p14:nvPr/>
              </p14:nvContentPartPr>
              <p14:xfrm>
                <a:off x="8976653" y="4616359"/>
                <a:ext cx="69840" cy="549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5A5E46D-E518-CCC6-E336-DFA671B810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67653" y="4607359"/>
                  <a:ext cx="874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EE1DF65-584C-0B3E-ECB3-02F655AD9DA3}"/>
                    </a:ext>
                  </a:extLst>
                </p14:cNvPr>
                <p14:cNvContentPartPr/>
                <p14:nvPr/>
              </p14:nvContentPartPr>
              <p14:xfrm>
                <a:off x="9166373" y="4438159"/>
                <a:ext cx="189360" cy="419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EE1DF65-584C-0B3E-ECB3-02F655AD9D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57373" y="4429159"/>
                  <a:ext cx="2070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7320F55-D597-F0CF-086E-8EF0256FB630}"/>
                    </a:ext>
                  </a:extLst>
                </p14:cNvPr>
                <p14:cNvContentPartPr/>
                <p14:nvPr/>
              </p14:nvContentPartPr>
              <p14:xfrm>
                <a:off x="9144053" y="4424479"/>
                <a:ext cx="221760" cy="158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7320F55-D597-F0CF-086E-8EF0256FB6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35413" y="4415839"/>
                  <a:ext cx="239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930384B-47B5-97C1-2A0E-3C98F3F18EBE}"/>
                    </a:ext>
                  </a:extLst>
                </p14:cNvPr>
                <p14:cNvContentPartPr/>
                <p14:nvPr/>
              </p14:nvContentPartPr>
              <p14:xfrm>
                <a:off x="9176813" y="4486759"/>
                <a:ext cx="275040" cy="1854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930384B-47B5-97C1-2A0E-3C98F3F18E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68173" y="4478119"/>
                  <a:ext cx="292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24915AA-7F72-575E-B880-1E65B6CE48D1}"/>
                    </a:ext>
                  </a:extLst>
                </p14:cNvPr>
                <p14:cNvContentPartPr/>
                <p14:nvPr/>
              </p14:nvContentPartPr>
              <p14:xfrm>
                <a:off x="9423053" y="4573519"/>
                <a:ext cx="60840" cy="1101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24915AA-7F72-575E-B880-1E65B6CE48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14053" y="4564879"/>
                  <a:ext cx="78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43AA9E2-8A4B-844D-96F9-07C790E9328C}"/>
                    </a:ext>
                  </a:extLst>
                </p14:cNvPr>
                <p14:cNvContentPartPr/>
                <p14:nvPr/>
              </p14:nvContentPartPr>
              <p14:xfrm>
                <a:off x="9436733" y="4505119"/>
                <a:ext cx="64440" cy="385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43AA9E2-8A4B-844D-96F9-07C790E932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27733" y="4496119"/>
                  <a:ext cx="820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1DB6765-BBAD-B908-F898-420CD1FE8F01}"/>
                    </a:ext>
                  </a:extLst>
                </p14:cNvPr>
                <p14:cNvContentPartPr/>
                <p14:nvPr/>
              </p14:nvContentPartPr>
              <p14:xfrm>
                <a:off x="9378773" y="4912279"/>
                <a:ext cx="249840" cy="162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1DB6765-BBAD-B908-F898-420CD1FE8F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69773" y="4903639"/>
                  <a:ext cx="26748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CC0AA71-0040-73F0-F78B-35333451F19B}"/>
                  </a:ext>
                </a:extLst>
              </p14:cNvPr>
              <p14:cNvContentPartPr/>
              <p14:nvPr/>
            </p14:nvContentPartPr>
            <p14:xfrm>
              <a:off x="6924293" y="5798599"/>
              <a:ext cx="67680" cy="4165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CC0AA71-0040-73F0-F78B-35333451F19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293" y="5789599"/>
                <a:ext cx="85320" cy="4341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8A2D18F-3295-44EC-72C2-CDF1338A4A35}"/>
              </a:ext>
            </a:extLst>
          </p:cNvPr>
          <p:cNvSpPr txBox="1"/>
          <p:nvPr/>
        </p:nvSpPr>
        <p:spPr>
          <a:xfrm>
            <a:off x="5104440" y="5764570"/>
            <a:ext cx="2987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후면버퍼</a:t>
            </a:r>
            <a:r>
              <a:rPr lang="ko-KR" altLang="en-US" sz="1200" dirty="0"/>
              <a:t> 사이즈 바꾸기</a:t>
            </a:r>
            <a:endParaRPr lang="en-US" altLang="ko-KR" sz="1200" dirty="0"/>
          </a:p>
          <a:p>
            <a:r>
              <a:rPr lang="ko-KR" altLang="en-US" sz="1200" dirty="0"/>
              <a:t>바탕화면 사이즈 바꾸기</a:t>
            </a:r>
          </a:p>
        </p:txBody>
      </p:sp>
    </p:spTree>
    <p:extLst>
      <p:ext uri="{BB962C8B-B14F-4D97-AF65-F5344CB8AC3E}">
        <p14:creationId xmlns:p14="http://schemas.microsoft.com/office/powerpoint/2010/main" val="483783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AC89E6E-EDAD-03B4-1002-55F0C3AE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4D288-E4E5-39CF-B08B-5C7AC868EB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CBB9B2D-D08C-B7A8-2D91-B0345AA19A85}"/>
                  </a:ext>
                </a:extLst>
              </p14:cNvPr>
              <p14:cNvContentPartPr/>
              <p14:nvPr/>
            </p14:nvContentPartPr>
            <p14:xfrm>
              <a:off x="5987933" y="1159639"/>
              <a:ext cx="1435680" cy="583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CBB9B2D-D08C-B7A8-2D91-B0345AA19A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9293" y="1150639"/>
                <a:ext cx="1453320" cy="75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6FCC752-771B-7C6C-07C3-410FBF73035E}"/>
              </a:ext>
            </a:extLst>
          </p:cNvPr>
          <p:cNvSpPr txBox="1"/>
          <p:nvPr/>
        </p:nvSpPr>
        <p:spPr>
          <a:xfrm>
            <a:off x="7136782" y="464625"/>
            <a:ext cx="18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디스플레이 모드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AC4940B-E7DB-B118-5EF6-C8B27E180991}"/>
                  </a:ext>
                </a:extLst>
              </p14:cNvPr>
              <p14:cNvContentPartPr/>
              <p14:nvPr/>
            </p14:nvContentPartPr>
            <p14:xfrm>
              <a:off x="6088733" y="1248559"/>
              <a:ext cx="109440" cy="2757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AC4940B-E7DB-B118-5EF6-C8B27E1809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9733" y="1239919"/>
                <a:ext cx="127080" cy="29340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816DFD7-A725-3E41-4A63-FB60D6C0D8DF}"/>
              </a:ext>
            </a:extLst>
          </p:cNvPr>
          <p:cNvSpPr txBox="1"/>
          <p:nvPr/>
        </p:nvSpPr>
        <p:spPr>
          <a:xfrm>
            <a:off x="6787377" y="1759090"/>
            <a:ext cx="18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색상 포맷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A94164-2261-3A75-0605-94E0D84EC54C}"/>
              </a:ext>
            </a:extLst>
          </p:cNvPr>
          <p:cNvSpPr txBox="1"/>
          <p:nvPr/>
        </p:nvSpPr>
        <p:spPr>
          <a:xfrm>
            <a:off x="6143453" y="1300805"/>
            <a:ext cx="188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해상도</a:t>
            </a:r>
          </a:p>
        </p:txBody>
      </p:sp>
    </p:spTree>
    <p:extLst>
      <p:ext uri="{BB962C8B-B14F-4D97-AF65-F5344CB8AC3E}">
        <p14:creationId xmlns:p14="http://schemas.microsoft.com/office/powerpoint/2010/main" val="36274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4A72E2-4A28-B2DB-01F5-090C6F43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2BFD5E-9CFE-3BC0-31E1-3439E58A25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F4BF609-F397-FCE7-0D6A-0F961D4A60CD}"/>
                  </a:ext>
                </a:extLst>
              </p14:cNvPr>
              <p14:cNvContentPartPr/>
              <p14:nvPr/>
            </p14:nvContentPartPr>
            <p14:xfrm>
              <a:off x="7750133" y="3502159"/>
              <a:ext cx="627840" cy="1906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F4BF609-F397-FCE7-0D6A-0F961D4A60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1133" y="3493159"/>
                <a:ext cx="645480" cy="19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10B7659-C7F5-B472-D17F-52A973129074}"/>
                  </a:ext>
                </a:extLst>
              </p14:cNvPr>
              <p14:cNvContentPartPr/>
              <p14:nvPr/>
            </p14:nvContentPartPr>
            <p14:xfrm>
              <a:off x="7694333" y="5671159"/>
              <a:ext cx="332280" cy="1054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10B7659-C7F5-B472-D17F-52A9731290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5693" y="5662519"/>
                <a:ext cx="3499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8BC9E1F-1B84-CA6D-7D3A-21F943B07540}"/>
                  </a:ext>
                </a:extLst>
              </p14:cNvPr>
              <p14:cNvContentPartPr/>
              <p14:nvPr/>
            </p14:nvContentPartPr>
            <p14:xfrm>
              <a:off x="7927973" y="5798599"/>
              <a:ext cx="12240" cy="3394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8BC9E1F-1B84-CA6D-7D3A-21F943B075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18973" y="5789599"/>
                <a:ext cx="2988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2A1A923-C392-DEC0-8088-9C6CE3F863D9}"/>
                  </a:ext>
                </a:extLst>
              </p14:cNvPr>
              <p14:cNvContentPartPr/>
              <p14:nvPr/>
            </p14:nvContentPartPr>
            <p14:xfrm>
              <a:off x="7911773" y="5798599"/>
              <a:ext cx="128520" cy="296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2A1A923-C392-DEC0-8088-9C6CE3F863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03133" y="5789599"/>
                <a:ext cx="1461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73BC1C0-3146-423F-CCB4-E13616585BC4}"/>
                  </a:ext>
                </a:extLst>
              </p14:cNvPr>
              <p14:cNvContentPartPr/>
              <p14:nvPr/>
            </p14:nvContentPartPr>
            <p14:xfrm>
              <a:off x="7928333" y="6018559"/>
              <a:ext cx="113760" cy="594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73BC1C0-3146-423F-CCB4-E13616585BC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19693" y="6009559"/>
                <a:ext cx="1314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FD1FD83-A76E-353D-AA1D-427039CBB515}"/>
                  </a:ext>
                </a:extLst>
              </p14:cNvPr>
              <p14:cNvContentPartPr/>
              <p14:nvPr/>
            </p14:nvContentPartPr>
            <p14:xfrm>
              <a:off x="8318573" y="5519599"/>
              <a:ext cx="234720" cy="4752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FD1FD83-A76E-353D-AA1D-427039CBB5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9573" y="5510959"/>
                <a:ext cx="25236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74F365D-B9BB-9C15-51BE-8047D84A5578}"/>
                  </a:ext>
                </a:extLst>
              </p14:cNvPr>
              <p14:cNvContentPartPr/>
              <p14:nvPr/>
            </p14:nvContentPartPr>
            <p14:xfrm>
              <a:off x="8563733" y="5628679"/>
              <a:ext cx="57240" cy="4676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74F365D-B9BB-9C15-51BE-8047D84A557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54733" y="5619679"/>
                <a:ext cx="748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C7DB3E1-3F2E-E785-F2C8-2AA62B3FD738}"/>
                  </a:ext>
                </a:extLst>
              </p14:cNvPr>
              <p14:cNvContentPartPr/>
              <p14:nvPr/>
            </p14:nvContentPartPr>
            <p14:xfrm>
              <a:off x="8760653" y="5620399"/>
              <a:ext cx="93600" cy="360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C7DB3E1-3F2E-E785-F2C8-2AA62B3FD73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51653" y="5611399"/>
                <a:ext cx="1112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4CA708E-801B-B7E3-7857-9B46CF2512DA}"/>
                  </a:ext>
                </a:extLst>
              </p14:cNvPr>
              <p14:cNvContentPartPr/>
              <p14:nvPr/>
            </p14:nvContentPartPr>
            <p14:xfrm>
              <a:off x="8887373" y="5787079"/>
              <a:ext cx="84240" cy="48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4CA708E-801B-B7E3-7857-9B46CF2512D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78733" y="5778439"/>
                <a:ext cx="1018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0011DCE-5662-0485-4358-E012AE9EB831}"/>
                  </a:ext>
                </a:extLst>
              </p14:cNvPr>
              <p14:cNvContentPartPr/>
              <p14:nvPr/>
            </p14:nvContentPartPr>
            <p14:xfrm>
              <a:off x="8865413" y="5932519"/>
              <a:ext cx="154440" cy="777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0011DCE-5662-0485-4358-E012AE9EB8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56773" y="5923879"/>
                <a:ext cx="1720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38D5D71-26E2-C777-B4EA-75E80F69BD22}"/>
                  </a:ext>
                </a:extLst>
              </p14:cNvPr>
              <p14:cNvContentPartPr/>
              <p14:nvPr/>
            </p14:nvContentPartPr>
            <p14:xfrm>
              <a:off x="8719973" y="5904799"/>
              <a:ext cx="349920" cy="388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38D5D71-26E2-C777-B4EA-75E80F69BD2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710973" y="5896159"/>
                <a:ext cx="367560" cy="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540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0706693-7FC3-917D-9417-388A5427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903DF1-8A1E-F26D-55F2-255805E687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ADA36EF-BCEA-F515-6730-A2754E5673E9}"/>
                  </a:ext>
                </a:extLst>
              </p14:cNvPr>
              <p14:cNvContentPartPr/>
              <p14:nvPr/>
            </p14:nvContentPartPr>
            <p14:xfrm>
              <a:off x="3344813" y="1449799"/>
              <a:ext cx="246600" cy="24706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ADA36EF-BCEA-F515-6730-A2754E5673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5813" y="1440799"/>
                <a:ext cx="264240" cy="24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C721B30-6C3A-5268-A6C1-786749879D3A}"/>
                  </a:ext>
                </a:extLst>
              </p14:cNvPr>
              <p14:cNvContentPartPr/>
              <p14:nvPr/>
            </p14:nvContentPartPr>
            <p14:xfrm>
              <a:off x="3579533" y="2229199"/>
              <a:ext cx="969840" cy="122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C721B30-6C3A-5268-A6C1-786749879D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0533" y="2220559"/>
                <a:ext cx="9874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42BF6FE-9C82-C2CD-70D6-5A0220C4682A}"/>
                  </a:ext>
                </a:extLst>
              </p14:cNvPr>
              <p14:cNvContentPartPr/>
              <p14:nvPr/>
            </p14:nvContentPartPr>
            <p14:xfrm>
              <a:off x="-5347" y="4559119"/>
              <a:ext cx="4456080" cy="336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42BF6FE-9C82-C2CD-70D6-5A0220C468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3987" y="4550479"/>
                <a:ext cx="44737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E654FB1-923F-9A36-7B3F-AE86377B7C23}"/>
                  </a:ext>
                </a:extLst>
              </p14:cNvPr>
              <p14:cNvContentPartPr/>
              <p14:nvPr/>
            </p14:nvContentPartPr>
            <p14:xfrm>
              <a:off x="4961933" y="2875399"/>
              <a:ext cx="3591000" cy="795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E654FB1-923F-9A36-7B3F-AE86377B7C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53293" y="2866759"/>
                <a:ext cx="36086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5673A99-0E0A-63BD-F20A-8CD85A26E46E}"/>
                  </a:ext>
                </a:extLst>
              </p14:cNvPr>
              <p14:cNvContentPartPr/>
              <p14:nvPr/>
            </p14:nvContentPartPr>
            <p14:xfrm>
              <a:off x="5006933" y="3178159"/>
              <a:ext cx="2743920" cy="345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5673A99-0E0A-63BD-F20A-8CD85A26E4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97933" y="3169159"/>
                <a:ext cx="27615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FCCCDDC-E565-7691-AD04-718C727EEE8C}"/>
                  </a:ext>
                </a:extLst>
              </p14:cNvPr>
              <p14:cNvContentPartPr/>
              <p14:nvPr/>
            </p14:nvContentPartPr>
            <p14:xfrm>
              <a:off x="122453" y="6455599"/>
              <a:ext cx="7017480" cy="1242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FCCCDDC-E565-7691-AD04-718C727EEE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813" y="6446599"/>
                <a:ext cx="7035120" cy="14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그룹 31">
            <a:extLst>
              <a:ext uri="{FF2B5EF4-FFF2-40B4-BE49-F238E27FC236}">
                <a16:creationId xmlns:a16="http://schemas.microsoft.com/office/drawing/2014/main" id="{828C93A6-8ABC-F10F-7B5A-ED6C817D7261}"/>
              </a:ext>
            </a:extLst>
          </p:cNvPr>
          <p:cNvGrpSpPr/>
          <p:nvPr/>
        </p:nvGrpSpPr>
        <p:grpSpPr>
          <a:xfrm>
            <a:off x="4950773" y="4951519"/>
            <a:ext cx="3586320" cy="393840"/>
            <a:chOff x="4950773" y="4951519"/>
            <a:chExt cx="358632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3ACFAD8-28E5-0A66-ECEB-315DE37C945A}"/>
                    </a:ext>
                  </a:extLst>
                </p14:cNvPr>
                <p14:cNvContentPartPr/>
                <p14:nvPr/>
              </p14:nvContentPartPr>
              <p14:xfrm>
                <a:off x="4950773" y="5129359"/>
                <a:ext cx="2408400" cy="45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3ACFAD8-28E5-0A66-ECEB-315DE37C94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41773" y="5120359"/>
                  <a:ext cx="2426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7CDB2A4-B414-46F9-DCE4-F2CD769FE1F8}"/>
                    </a:ext>
                  </a:extLst>
                </p14:cNvPr>
                <p14:cNvContentPartPr/>
                <p14:nvPr/>
              </p14:nvContentPartPr>
              <p14:xfrm>
                <a:off x="7515413" y="5082919"/>
                <a:ext cx="5040" cy="21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7CDB2A4-B414-46F9-DCE4-F2CD769FE1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06773" y="5073919"/>
                  <a:ext cx="22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5D6A314-DEB0-8F4A-BC56-ADCA65387AD5}"/>
                    </a:ext>
                  </a:extLst>
                </p14:cNvPr>
                <p14:cNvContentPartPr/>
                <p14:nvPr/>
              </p14:nvContentPartPr>
              <p14:xfrm>
                <a:off x="7415693" y="5017759"/>
                <a:ext cx="201960" cy="166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5D6A314-DEB0-8F4A-BC56-ADCA65387A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06693" y="5008759"/>
                  <a:ext cx="219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31639F7-1277-7F35-EF0B-29FC646E502B}"/>
                    </a:ext>
                  </a:extLst>
                </p14:cNvPr>
                <p14:cNvContentPartPr/>
                <p14:nvPr/>
              </p14:nvContentPartPr>
              <p14:xfrm>
                <a:off x="7538453" y="5140519"/>
                <a:ext cx="86760" cy="18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31639F7-1277-7F35-EF0B-29FC646E50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29453" y="5131519"/>
                  <a:ext cx="104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1745141-C615-E9E7-7776-EC93BE8BC2D8}"/>
                    </a:ext>
                  </a:extLst>
                </p14:cNvPr>
                <p14:cNvContentPartPr/>
                <p14:nvPr/>
              </p14:nvContentPartPr>
              <p14:xfrm>
                <a:off x="7561493" y="5162479"/>
                <a:ext cx="21600" cy="144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1745141-C615-E9E7-7776-EC93BE8BC2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52493" y="5153839"/>
                  <a:ext cx="39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9B03B3B-3DCB-F3C3-A65C-14CFFE6B9A24}"/>
                    </a:ext>
                  </a:extLst>
                </p14:cNvPr>
                <p14:cNvContentPartPr/>
                <p14:nvPr/>
              </p14:nvContentPartPr>
              <p14:xfrm>
                <a:off x="7660853" y="5006239"/>
                <a:ext cx="114480" cy="1501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9B03B3B-3DCB-F3C3-A65C-14CFFE6B9A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52213" y="4997239"/>
                  <a:ext cx="132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58D2D2D-BD3C-37D7-6B81-77E0E9CEB915}"/>
                    </a:ext>
                  </a:extLst>
                </p14:cNvPr>
                <p14:cNvContentPartPr/>
                <p14:nvPr/>
              </p14:nvContentPartPr>
              <p14:xfrm>
                <a:off x="7690013" y="5162479"/>
                <a:ext cx="27000" cy="1094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58D2D2D-BD3C-37D7-6B81-77E0E9CEB9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81013" y="5153839"/>
                  <a:ext cx="44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42143D7-126C-EF36-28B9-255E20649D1A}"/>
                    </a:ext>
                  </a:extLst>
                </p14:cNvPr>
                <p14:cNvContentPartPr/>
                <p14:nvPr/>
              </p14:nvContentPartPr>
              <p14:xfrm>
                <a:off x="7660853" y="5165719"/>
                <a:ext cx="297360" cy="1314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42143D7-126C-EF36-28B9-255E20649D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52213" y="5156719"/>
                  <a:ext cx="315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4F69923-4A10-2C16-F365-DABB740353ED}"/>
                    </a:ext>
                  </a:extLst>
                </p14:cNvPr>
                <p14:cNvContentPartPr/>
                <p14:nvPr/>
              </p14:nvContentPartPr>
              <p14:xfrm>
                <a:off x="7979453" y="5027119"/>
                <a:ext cx="138960" cy="1609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4F69923-4A10-2C16-F365-DABB740353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70813" y="5018479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7F31D9A-4994-60D4-724F-99F877F464D6}"/>
                    </a:ext>
                  </a:extLst>
                </p14:cNvPr>
                <p14:cNvContentPartPr/>
                <p14:nvPr/>
              </p14:nvContentPartPr>
              <p14:xfrm>
                <a:off x="8185013" y="5051239"/>
                <a:ext cx="11520" cy="198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7F31D9A-4994-60D4-724F-99F877F464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76373" y="5042599"/>
                  <a:ext cx="29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903D694-5FBE-9824-CFD3-07C7F4B86E30}"/>
                    </a:ext>
                  </a:extLst>
                </p14:cNvPr>
                <p14:cNvContentPartPr/>
                <p14:nvPr/>
              </p14:nvContentPartPr>
              <p14:xfrm>
                <a:off x="8229293" y="5129719"/>
                <a:ext cx="52920" cy="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903D694-5FBE-9824-CFD3-07C7F4B86E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20293" y="5120719"/>
                  <a:ext cx="70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B0B582C-F4C6-315C-4BEB-11D8194B6F4F}"/>
                    </a:ext>
                  </a:extLst>
                </p14:cNvPr>
                <p14:cNvContentPartPr/>
                <p14:nvPr/>
              </p14:nvContentPartPr>
              <p14:xfrm>
                <a:off x="8349893" y="4951519"/>
                <a:ext cx="124920" cy="197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B0B582C-F4C6-315C-4BEB-11D8194B6F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41253" y="4942879"/>
                  <a:ext cx="142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1AC2B3A-8C03-49E3-1AAB-213690ECC4FF}"/>
                    </a:ext>
                  </a:extLst>
                </p14:cNvPr>
                <p14:cNvContentPartPr/>
                <p14:nvPr/>
              </p14:nvContentPartPr>
              <p14:xfrm>
                <a:off x="8355293" y="5108479"/>
                <a:ext cx="106200" cy="925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1AC2B3A-8C03-49E3-1AAB-213690ECC4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46293" y="5099479"/>
                  <a:ext cx="123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50E17C2-F77C-B392-7306-42123E8FF61E}"/>
                    </a:ext>
                  </a:extLst>
                </p14:cNvPr>
                <p14:cNvContentPartPr/>
                <p14:nvPr/>
              </p14:nvContentPartPr>
              <p14:xfrm>
                <a:off x="8341253" y="5121799"/>
                <a:ext cx="195840" cy="410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50E17C2-F77C-B392-7306-42123E8FF6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32253" y="5112799"/>
                  <a:ext cx="213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2785DF3-8876-32AD-497A-8AC7668DFFAC}"/>
                    </a:ext>
                  </a:extLst>
                </p14:cNvPr>
                <p14:cNvContentPartPr/>
                <p14:nvPr/>
              </p14:nvContentPartPr>
              <p14:xfrm>
                <a:off x="8365373" y="5192719"/>
                <a:ext cx="100800" cy="152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2785DF3-8876-32AD-497A-8AC7668DFF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56373" y="5183719"/>
                  <a:ext cx="118440" cy="17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4910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2AF93D9-92CD-CD48-7172-78AEF0F3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CA0B22-46C8-0003-A4D8-0CBF8DCC92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0BE8C88-5EC7-7EC0-EA01-8B2BA233151C}"/>
                  </a:ext>
                </a:extLst>
              </p14:cNvPr>
              <p14:cNvContentPartPr/>
              <p14:nvPr/>
            </p14:nvContentPartPr>
            <p14:xfrm>
              <a:off x="-146107" y="3310279"/>
              <a:ext cx="9838080" cy="12880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0BE8C88-5EC7-7EC0-EA01-8B2BA23315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4747" y="3301639"/>
                <a:ext cx="9855720" cy="13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C162D64-3995-D76B-78B9-7387C0F20989}"/>
                  </a:ext>
                </a:extLst>
              </p14:cNvPr>
              <p14:cNvContentPartPr/>
              <p14:nvPr/>
            </p14:nvContentPartPr>
            <p14:xfrm>
              <a:off x="11986973" y="1315519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C162D64-3995-D76B-78B9-7387C0F209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78333" y="130687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FB10C27-D479-FF9E-8BF7-97DB2DE8716E}"/>
                  </a:ext>
                </a:extLst>
              </p14:cNvPr>
              <p14:cNvContentPartPr/>
              <p14:nvPr/>
            </p14:nvContentPartPr>
            <p14:xfrm>
              <a:off x="2508893" y="4952599"/>
              <a:ext cx="6134040" cy="1216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FB10C27-D479-FF9E-8BF7-97DB2DE871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0253" y="4943599"/>
                <a:ext cx="61516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CEA9EDE-AAD1-A55B-86E1-827D79878801}"/>
                  </a:ext>
                </a:extLst>
              </p14:cNvPr>
              <p14:cNvContentPartPr/>
              <p14:nvPr/>
            </p14:nvContentPartPr>
            <p14:xfrm>
              <a:off x="2430773" y="6120439"/>
              <a:ext cx="6680880" cy="1476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CEA9EDE-AAD1-A55B-86E1-827D798788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21773" y="6111799"/>
                <a:ext cx="6698520" cy="1652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8BBA3A-549A-E98A-4347-2247A90D2F50}"/>
              </a:ext>
            </a:extLst>
          </p:cNvPr>
          <p:cNvSpPr txBox="1"/>
          <p:nvPr/>
        </p:nvSpPr>
        <p:spPr>
          <a:xfrm>
            <a:off x="768696" y="5268868"/>
            <a:ext cx="192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컴퓨터가 알아서 </a:t>
            </a:r>
            <a:endParaRPr lang="en-US" altLang="ko-KR" sz="1400" dirty="0"/>
          </a:p>
          <a:p>
            <a:r>
              <a:rPr lang="ko-KR" altLang="en-US" sz="1400" dirty="0"/>
              <a:t>잘 하게 </a:t>
            </a:r>
            <a:r>
              <a:rPr lang="ko-KR" altLang="en-US" sz="1400" dirty="0" err="1"/>
              <a:t>냅둠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B547BC-7268-9FEB-0165-A992715524EA}"/>
              </a:ext>
            </a:extLst>
          </p:cNvPr>
          <p:cNvGrpSpPr/>
          <p:nvPr/>
        </p:nvGrpSpPr>
        <p:grpSpPr>
          <a:xfrm>
            <a:off x="2118293" y="4984279"/>
            <a:ext cx="396360" cy="1132200"/>
            <a:chOff x="2118293" y="4984279"/>
            <a:chExt cx="396360" cy="11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A9AD824-AC2B-9D2A-62AB-810E400038B8}"/>
                    </a:ext>
                  </a:extLst>
                </p14:cNvPr>
                <p14:cNvContentPartPr/>
                <p14:nvPr/>
              </p14:nvContentPartPr>
              <p14:xfrm>
                <a:off x="2124413" y="4984279"/>
                <a:ext cx="215640" cy="448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A9AD824-AC2B-9D2A-62AB-810E400038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5413" y="4975639"/>
                  <a:ext cx="2332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45FCEA6-BB5E-B636-0099-9E583F9BA664}"/>
                    </a:ext>
                  </a:extLst>
                </p14:cNvPr>
                <p14:cNvContentPartPr/>
                <p14:nvPr/>
              </p14:nvContentPartPr>
              <p14:xfrm>
                <a:off x="2118293" y="5653879"/>
                <a:ext cx="396360" cy="4626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45FCEA6-BB5E-B636-0099-9E583F9BA6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9653" y="5644879"/>
                  <a:ext cx="414000" cy="48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6009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F0C13A-E6DD-877C-5A3F-C4BB3C26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F16BA8-148F-EAB2-61AE-171FE8B51C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B11D1A8-4032-F57B-6E2C-7273ADF307B8}"/>
                  </a:ext>
                </a:extLst>
              </p14:cNvPr>
              <p14:cNvContentPartPr/>
              <p14:nvPr/>
            </p14:nvContentPartPr>
            <p14:xfrm>
              <a:off x="4360013" y="4226119"/>
              <a:ext cx="29520" cy="3733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B11D1A8-4032-F57B-6E2C-7273ADF307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1373" y="4217479"/>
                <a:ext cx="4716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56F3503-0F1F-8243-728F-53719324D0A9}"/>
                  </a:ext>
                </a:extLst>
              </p14:cNvPr>
              <p14:cNvContentPartPr/>
              <p14:nvPr/>
            </p14:nvContentPartPr>
            <p14:xfrm>
              <a:off x="8987813" y="4236919"/>
              <a:ext cx="135360" cy="4356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56F3503-0F1F-8243-728F-53719324D0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9173" y="4228279"/>
                <a:ext cx="15300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B54F3B9-5F85-6018-FD1F-CB63ED77D8B1}"/>
                  </a:ext>
                </a:extLst>
              </p14:cNvPr>
              <p14:cNvContentPartPr/>
              <p14:nvPr/>
            </p14:nvContentPartPr>
            <p14:xfrm>
              <a:off x="5843213" y="5098399"/>
              <a:ext cx="45720" cy="205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B54F3B9-5F85-6018-FD1F-CB63ED77D8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4573" y="5089399"/>
                <a:ext cx="633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51867D0-2B2A-00AD-BD02-9FA93E5557CF}"/>
                  </a:ext>
                </a:extLst>
              </p14:cNvPr>
              <p14:cNvContentPartPr/>
              <p14:nvPr/>
            </p14:nvContentPartPr>
            <p14:xfrm>
              <a:off x="6110693" y="5017759"/>
              <a:ext cx="90720" cy="612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51867D0-2B2A-00AD-BD02-9FA93E5557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02053" y="5009119"/>
                <a:ext cx="1083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4080878-61BC-331D-FFE8-7922D010EDBC}"/>
                  </a:ext>
                </a:extLst>
              </p14:cNvPr>
              <p14:cNvContentPartPr/>
              <p14:nvPr/>
            </p14:nvContentPartPr>
            <p14:xfrm>
              <a:off x="5776253" y="5062039"/>
              <a:ext cx="139320" cy="241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4080878-61BC-331D-FFE8-7922D010ED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67613" y="5053039"/>
                <a:ext cx="1569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26F9787-E50A-4CBA-587F-039579E7277B}"/>
                  </a:ext>
                </a:extLst>
              </p14:cNvPr>
              <p14:cNvContentPartPr/>
              <p14:nvPr/>
            </p14:nvContentPartPr>
            <p14:xfrm>
              <a:off x="1828853" y="5106319"/>
              <a:ext cx="208080" cy="122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26F9787-E50A-4CBA-587F-039579E727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19853" y="5097679"/>
                <a:ext cx="2257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9907B31-AE2B-30B5-D97F-CC2D5797DBE2}"/>
                  </a:ext>
                </a:extLst>
              </p14:cNvPr>
              <p14:cNvContentPartPr/>
              <p14:nvPr/>
            </p14:nvContentPartPr>
            <p14:xfrm>
              <a:off x="1806173" y="5575399"/>
              <a:ext cx="208440" cy="12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9907B31-AE2B-30B5-D97F-CC2D5797DB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97173" y="5566399"/>
                <a:ext cx="2260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689AE1B-CE17-6179-9BDD-08EAB845232A}"/>
                  </a:ext>
                </a:extLst>
              </p14:cNvPr>
              <p14:cNvContentPartPr/>
              <p14:nvPr/>
            </p14:nvContentPartPr>
            <p14:xfrm>
              <a:off x="5765093" y="4551559"/>
              <a:ext cx="1626480" cy="1656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689AE1B-CE17-6179-9BDD-08EAB84523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56093" y="4542559"/>
                <a:ext cx="164412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7D8DBB0A-B4E6-2DF3-7DB0-6878AE726D31}"/>
              </a:ext>
            </a:extLst>
          </p:cNvPr>
          <p:cNvGrpSpPr/>
          <p:nvPr/>
        </p:nvGrpSpPr>
        <p:grpSpPr>
          <a:xfrm>
            <a:off x="6223733" y="4695919"/>
            <a:ext cx="967680" cy="344880"/>
            <a:chOff x="6223733" y="4695919"/>
            <a:chExt cx="96768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E20D348-E12D-EA9F-6A39-7EB0A4293528}"/>
                    </a:ext>
                  </a:extLst>
                </p14:cNvPr>
                <p14:cNvContentPartPr/>
                <p14:nvPr/>
              </p14:nvContentPartPr>
              <p14:xfrm>
                <a:off x="6223733" y="4772599"/>
                <a:ext cx="163440" cy="113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E20D348-E12D-EA9F-6A39-7EB0A42935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15093" y="4763599"/>
                  <a:ext cx="181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8F18175-A98F-A269-5022-EB6F8EE75E03}"/>
                    </a:ext>
                  </a:extLst>
                </p14:cNvPr>
                <p14:cNvContentPartPr/>
                <p14:nvPr/>
              </p14:nvContentPartPr>
              <p14:xfrm>
                <a:off x="6255413" y="4716799"/>
                <a:ext cx="66960" cy="110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8F18175-A98F-A269-5022-EB6F8EE75E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46773" y="4708159"/>
                  <a:ext cx="84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D167AB6-225D-B1F8-E0A0-A6C657BAEFD2}"/>
                    </a:ext>
                  </a:extLst>
                </p14:cNvPr>
                <p14:cNvContentPartPr/>
                <p14:nvPr/>
              </p14:nvContentPartPr>
              <p14:xfrm>
                <a:off x="6467453" y="4695919"/>
                <a:ext cx="113400" cy="43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D167AB6-225D-B1F8-E0A0-A6C657BAEF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58453" y="4686919"/>
                  <a:ext cx="131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CA5893E-1B7F-8045-E458-E401D58E723A}"/>
                    </a:ext>
                  </a:extLst>
                </p14:cNvPr>
                <p14:cNvContentPartPr/>
                <p14:nvPr/>
              </p14:nvContentPartPr>
              <p14:xfrm>
                <a:off x="6509573" y="4783039"/>
                <a:ext cx="105840" cy="187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CA5893E-1B7F-8045-E458-E401D58E72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00933" y="4774399"/>
                  <a:ext cx="123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D96D5A9-2018-C57D-532A-05BC7D1AEAD8}"/>
                    </a:ext>
                  </a:extLst>
                </p14:cNvPr>
                <p14:cNvContentPartPr/>
                <p14:nvPr/>
              </p14:nvContentPartPr>
              <p14:xfrm>
                <a:off x="6543413" y="4844599"/>
                <a:ext cx="70200" cy="716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D96D5A9-2018-C57D-532A-05BC7D1AEA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34773" y="4835959"/>
                  <a:ext cx="87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7D96B1D-9D49-7F52-B8A8-3065032F9938}"/>
                    </a:ext>
                  </a:extLst>
                </p14:cNvPr>
                <p14:cNvContentPartPr/>
                <p14:nvPr/>
              </p14:nvContentPartPr>
              <p14:xfrm>
                <a:off x="6679133" y="4772599"/>
                <a:ext cx="71640" cy="137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7D96B1D-9D49-7F52-B8A8-3065032F99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70133" y="4763599"/>
                  <a:ext cx="89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25E3403-8E64-6229-1246-38CD78EE1C44}"/>
                    </a:ext>
                  </a:extLst>
                </p14:cNvPr>
                <p14:cNvContentPartPr/>
                <p14:nvPr/>
              </p14:nvContentPartPr>
              <p14:xfrm>
                <a:off x="6601373" y="4902559"/>
                <a:ext cx="115200" cy="138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25E3403-8E64-6229-1246-38CD78EE1C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92373" y="4893559"/>
                  <a:ext cx="132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42A6CF2-4839-F721-DE36-4F24378F9136}"/>
                    </a:ext>
                  </a:extLst>
                </p14:cNvPr>
                <p14:cNvContentPartPr/>
                <p14:nvPr/>
              </p14:nvContentPartPr>
              <p14:xfrm>
                <a:off x="6858053" y="4816879"/>
                <a:ext cx="165240" cy="112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42A6CF2-4839-F721-DE36-4F24378F91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9053" y="4808239"/>
                  <a:ext cx="182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022A6C7-275F-1B2F-2BFA-A131D53DE093}"/>
                    </a:ext>
                  </a:extLst>
                </p14:cNvPr>
                <p14:cNvContentPartPr/>
                <p14:nvPr/>
              </p14:nvContentPartPr>
              <p14:xfrm>
                <a:off x="7125533" y="4739119"/>
                <a:ext cx="65880" cy="253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022A6C7-275F-1B2F-2BFA-A131D53DE0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16533" y="4730119"/>
                  <a:ext cx="8352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0988B303-02B8-DC74-53EE-7141DD533F37}"/>
                  </a:ext>
                </a:extLst>
              </p14:cNvPr>
              <p14:cNvContentPartPr/>
              <p14:nvPr/>
            </p14:nvContentPartPr>
            <p14:xfrm>
              <a:off x="7705133" y="2764519"/>
              <a:ext cx="1057680" cy="345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0988B303-02B8-DC74-53EE-7141DD533F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96493" y="2755879"/>
                <a:ext cx="10753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A915DF9-59F9-2C19-B847-A0FD69F7333F}"/>
                  </a:ext>
                </a:extLst>
              </p14:cNvPr>
              <p14:cNvContentPartPr/>
              <p14:nvPr/>
            </p14:nvContentPartPr>
            <p14:xfrm>
              <a:off x="7716653" y="4027399"/>
              <a:ext cx="882360" cy="1101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A915DF9-59F9-2C19-B847-A0FD69F7333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07653" y="4018399"/>
                <a:ext cx="900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62664E17-60E0-DE5C-D424-D2E174F15A75}"/>
                  </a:ext>
                </a:extLst>
              </p14:cNvPr>
              <p14:cNvContentPartPr/>
              <p14:nvPr/>
            </p14:nvContentPartPr>
            <p14:xfrm>
              <a:off x="289853" y="4480639"/>
              <a:ext cx="3246480" cy="3045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62664E17-60E0-DE5C-D424-D2E174F15A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1213" y="4471639"/>
                <a:ext cx="32641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97877A85-1D5E-2A63-1875-2ABBD8C1A207}"/>
                  </a:ext>
                </a:extLst>
              </p14:cNvPr>
              <p14:cNvContentPartPr/>
              <p14:nvPr/>
            </p14:nvContentPartPr>
            <p14:xfrm>
              <a:off x="-731107" y="4382359"/>
              <a:ext cx="207000" cy="2444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97877A85-1D5E-2A63-1875-2ABBD8C1A20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-739747" y="4373719"/>
                <a:ext cx="224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61D99D57-F617-8ABA-831E-816E82E5F82E}"/>
                  </a:ext>
                </a:extLst>
              </p14:cNvPr>
              <p14:cNvContentPartPr/>
              <p14:nvPr/>
            </p14:nvContentPartPr>
            <p14:xfrm>
              <a:off x="-602587" y="4449319"/>
              <a:ext cx="119520" cy="1062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61D99D57-F617-8ABA-831E-816E82E5F82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-611587" y="4440679"/>
                <a:ext cx="1371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94A3828A-4BD7-C5C0-9DEA-7083A697618F}"/>
                  </a:ext>
                </a:extLst>
              </p14:cNvPr>
              <p14:cNvContentPartPr/>
              <p14:nvPr/>
            </p14:nvContentPartPr>
            <p14:xfrm>
              <a:off x="-368227" y="4588279"/>
              <a:ext cx="225360" cy="1692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94A3828A-4BD7-C5C0-9DEA-7083A697618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-376867" y="4579279"/>
                <a:ext cx="2430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DD7B48F1-906A-ABD8-E674-6167428C4F95}"/>
                  </a:ext>
                </a:extLst>
              </p14:cNvPr>
              <p14:cNvContentPartPr/>
              <p14:nvPr/>
            </p14:nvContentPartPr>
            <p14:xfrm>
              <a:off x="-379387" y="4505119"/>
              <a:ext cx="31680" cy="1580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DD7B48F1-906A-ABD8-E674-6167428C4F9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-388387" y="4496119"/>
                <a:ext cx="4932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45A29025-3C4F-3DFF-EBC9-4014E90571CA}"/>
              </a:ext>
            </a:extLst>
          </p:cNvPr>
          <p:cNvGrpSpPr/>
          <p:nvPr/>
        </p:nvGrpSpPr>
        <p:grpSpPr>
          <a:xfrm>
            <a:off x="-197587" y="4162399"/>
            <a:ext cx="302760" cy="721440"/>
            <a:chOff x="-197587" y="4162399"/>
            <a:chExt cx="302760" cy="72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74B47C5-E93B-94B3-C76B-C115DB8F25C0}"/>
                    </a:ext>
                  </a:extLst>
                </p14:cNvPr>
                <p14:cNvContentPartPr/>
                <p14:nvPr/>
              </p14:nvContentPartPr>
              <p14:xfrm>
                <a:off x="-78067" y="4560559"/>
                <a:ext cx="11520" cy="1339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74B47C5-E93B-94B3-C76B-C115DB8F25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-86707" y="4551919"/>
                  <a:ext cx="29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46B1828-335F-3FE5-591C-53A38E87B962}"/>
                    </a:ext>
                  </a:extLst>
                </p14:cNvPr>
                <p14:cNvContentPartPr/>
                <p14:nvPr/>
              </p14:nvContentPartPr>
              <p14:xfrm>
                <a:off x="413" y="4560559"/>
                <a:ext cx="44640" cy="1249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46B1828-335F-3FE5-591C-53A38E87B9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-8227" y="4551919"/>
                  <a:ext cx="62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A1D7745-2E9E-1C78-F42C-75AA0737D98C}"/>
                    </a:ext>
                  </a:extLst>
                </p14:cNvPr>
                <p14:cNvContentPartPr/>
                <p14:nvPr/>
              </p14:nvContentPartPr>
              <p14:xfrm>
                <a:off x="-189667" y="4739119"/>
                <a:ext cx="294840" cy="122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A1D7745-2E9E-1C78-F42C-75AA0737D9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-198667" y="4730119"/>
                  <a:ext cx="312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57524C8-78AA-EE75-F315-B411AB91D286}"/>
                    </a:ext>
                  </a:extLst>
                </p14:cNvPr>
                <p14:cNvContentPartPr/>
                <p14:nvPr/>
              </p14:nvContentPartPr>
              <p14:xfrm>
                <a:off x="-197587" y="4766839"/>
                <a:ext cx="262800" cy="1170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57524C8-78AA-EE75-F315-B411AB91D2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-206587" y="4758199"/>
                  <a:ext cx="280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681EF23C-040D-E1D2-6C1A-971CBC820F08}"/>
                    </a:ext>
                  </a:extLst>
                </p14:cNvPr>
                <p14:cNvContentPartPr/>
                <p14:nvPr/>
              </p14:nvContentPartPr>
              <p14:xfrm>
                <a:off x="33173" y="4549399"/>
                <a:ext cx="12240" cy="1659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681EF23C-040D-E1D2-6C1A-971CBC820F0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533" y="4540399"/>
                  <a:ext cx="29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F828C04-A675-7F75-4BD4-AFD1F83CD1DB}"/>
                    </a:ext>
                  </a:extLst>
                </p14:cNvPr>
                <p14:cNvContentPartPr/>
                <p14:nvPr/>
              </p14:nvContentPartPr>
              <p14:xfrm>
                <a:off x="-183547" y="4162399"/>
                <a:ext cx="274320" cy="345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F828C04-A675-7F75-4BD4-AFD1F83CD1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-192187" y="4153399"/>
                  <a:ext cx="291960" cy="36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718B190C-AF22-E873-4B0D-11C9002F212E}"/>
                  </a:ext>
                </a:extLst>
              </p14:cNvPr>
              <p14:cNvContentPartPr/>
              <p14:nvPr/>
            </p14:nvContentPartPr>
            <p14:xfrm>
              <a:off x="4358933" y="4851079"/>
              <a:ext cx="57960" cy="206100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718B190C-AF22-E873-4B0D-11C9002F21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50293" y="4842079"/>
                <a:ext cx="75600" cy="20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06CAA0E5-AF8D-58D6-2450-76DF4BB8CB53}"/>
                  </a:ext>
                </a:extLst>
              </p14:cNvPr>
              <p14:cNvContentPartPr/>
              <p14:nvPr/>
            </p14:nvContentPartPr>
            <p14:xfrm>
              <a:off x="300653" y="5329861"/>
              <a:ext cx="2197080" cy="522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06CAA0E5-AF8D-58D6-2450-76DF4BB8CB5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2013" y="5320861"/>
                <a:ext cx="22147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5AAD1FE2-E859-550E-8400-EA900442F9E8}"/>
                  </a:ext>
                </a:extLst>
              </p14:cNvPr>
              <p14:cNvContentPartPr/>
              <p14:nvPr/>
            </p14:nvContentPartPr>
            <p14:xfrm>
              <a:off x="312173" y="5775901"/>
              <a:ext cx="3133080" cy="5652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5AAD1FE2-E859-550E-8400-EA900442F9E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3173" y="5767261"/>
                <a:ext cx="315072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585788DC-E790-FDBC-EC72-B33211452428}"/>
              </a:ext>
            </a:extLst>
          </p:cNvPr>
          <p:cNvSpPr txBox="1"/>
          <p:nvPr/>
        </p:nvSpPr>
        <p:spPr>
          <a:xfrm>
            <a:off x="-1238150" y="5577516"/>
            <a:ext cx="159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스텐실 사용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7BEBCE-8A6C-8A21-EEB4-7B8A5EE29CBA}"/>
              </a:ext>
            </a:extLst>
          </p:cNvPr>
          <p:cNvSpPr txBox="1"/>
          <p:nvPr/>
        </p:nvSpPr>
        <p:spPr>
          <a:xfrm>
            <a:off x="-1304772" y="5071074"/>
            <a:ext cx="159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스텐실 사용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700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82E11D-AF10-3FEF-B5C1-A5AF5583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A9E3FF-4172-34D7-CA4A-1F2DB574D5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3633C2F-E42F-8C45-84F9-72D83519CE27}"/>
                  </a:ext>
                </a:extLst>
              </p14:cNvPr>
              <p14:cNvContentPartPr/>
              <p14:nvPr/>
            </p14:nvContentPartPr>
            <p14:xfrm>
              <a:off x="4806053" y="5416999"/>
              <a:ext cx="1636200" cy="70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3633C2F-E42F-8C45-84F9-72D83519CE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7053" y="5408359"/>
                <a:ext cx="16538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B425FAB-F52E-6AD5-39F7-0A038A26992F}"/>
                  </a:ext>
                </a:extLst>
              </p14:cNvPr>
              <p14:cNvContentPartPr/>
              <p14:nvPr/>
            </p14:nvContentPartPr>
            <p14:xfrm>
              <a:off x="3891653" y="5575039"/>
              <a:ext cx="449640" cy="34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B425FAB-F52E-6AD5-39F7-0A038A2699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3013" y="5566039"/>
                <a:ext cx="467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FC291CC-765B-0613-FB79-1ED075D51DBE}"/>
                  </a:ext>
                </a:extLst>
              </p14:cNvPr>
              <p14:cNvContentPartPr/>
              <p14:nvPr/>
            </p14:nvContentPartPr>
            <p14:xfrm>
              <a:off x="1594133" y="5574679"/>
              <a:ext cx="1731600" cy="360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FC291CC-765B-0613-FB79-1ED075D51D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5493" y="5565679"/>
                <a:ext cx="17492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0CD4951-1084-2119-6752-04C2BE0359ED}"/>
                  </a:ext>
                </a:extLst>
              </p14:cNvPr>
              <p14:cNvContentPartPr/>
              <p14:nvPr/>
            </p14:nvContentPartPr>
            <p14:xfrm>
              <a:off x="1706093" y="5798599"/>
              <a:ext cx="1749240" cy="2170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0CD4951-1084-2119-6752-04C2BE0359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7453" y="5789599"/>
                <a:ext cx="17668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822AFB8-EE34-9B5E-EC19-E97962791F94}"/>
                  </a:ext>
                </a:extLst>
              </p14:cNvPr>
              <p14:cNvContentPartPr/>
              <p14:nvPr/>
            </p14:nvContentPartPr>
            <p14:xfrm>
              <a:off x="3880493" y="6154999"/>
              <a:ext cx="547560" cy="126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822AFB8-EE34-9B5E-EC19-E97962791F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71493" y="6146359"/>
                <a:ext cx="5652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8AD4CD2-8BE6-3C35-8E57-B7F3548724C1}"/>
                  </a:ext>
                </a:extLst>
              </p14:cNvPr>
              <p14:cNvContentPartPr/>
              <p14:nvPr/>
            </p14:nvContentPartPr>
            <p14:xfrm>
              <a:off x="4839533" y="5663959"/>
              <a:ext cx="1907280" cy="795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8AD4CD2-8BE6-3C35-8E57-B7F3548724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0533" y="5655319"/>
                <a:ext cx="19249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DDD6692-0A05-B87F-9F7C-FCB804A737D6}"/>
                  </a:ext>
                </a:extLst>
              </p14:cNvPr>
              <p14:cNvContentPartPr/>
              <p14:nvPr/>
            </p14:nvContentPartPr>
            <p14:xfrm>
              <a:off x="4828013" y="6322039"/>
              <a:ext cx="2809440" cy="1123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DDD6692-0A05-B87F-9F7C-FCB804A737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9013" y="6313399"/>
                <a:ext cx="28270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E746717-74FE-AB66-CE75-6BAA7BE72B05}"/>
                  </a:ext>
                </a:extLst>
              </p14:cNvPr>
              <p14:cNvContentPartPr/>
              <p14:nvPr/>
            </p14:nvContentPartPr>
            <p14:xfrm>
              <a:off x="5943293" y="4793479"/>
              <a:ext cx="2073600" cy="691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E746717-74FE-AB66-CE75-6BAA7BE72B0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34293" y="4784839"/>
                <a:ext cx="209124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640DAA1C-9BF6-9027-C0E0-575D4598C856}"/>
              </a:ext>
            </a:extLst>
          </p:cNvPr>
          <p:cNvGrpSpPr/>
          <p:nvPr/>
        </p:nvGrpSpPr>
        <p:grpSpPr>
          <a:xfrm>
            <a:off x="6634853" y="3868999"/>
            <a:ext cx="1897200" cy="613800"/>
            <a:chOff x="6634853" y="3868999"/>
            <a:chExt cx="189720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8001184-D7AE-DEA4-99F4-6032BA724890}"/>
                    </a:ext>
                  </a:extLst>
                </p14:cNvPr>
                <p14:cNvContentPartPr/>
                <p14:nvPr/>
              </p14:nvContentPartPr>
              <p14:xfrm>
                <a:off x="7850573" y="4036399"/>
                <a:ext cx="101880" cy="233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8001184-D7AE-DEA4-99F4-6032BA7248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41933" y="4027759"/>
                  <a:ext cx="119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CC4A9B2-9F11-3F2D-866E-8C55A9505CE7}"/>
                    </a:ext>
                  </a:extLst>
                </p14:cNvPr>
                <p14:cNvContentPartPr/>
                <p14:nvPr/>
              </p14:nvContentPartPr>
              <p14:xfrm>
                <a:off x="8017613" y="4003279"/>
                <a:ext cx="22680" cy="2494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CC4A9B2-9F11-3F2D-866E-8C55A9505C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08613" y="3994279"/>
                  <a:ext cx="40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DF90CD3-C11B-9FFE-7ECD-1B0C53D58CE7}"/>
                    </a:ext>
                  </a:extLst>
                </p14:cNvPr>
                <p14:cNvContentPartPr/>
                <p14:nvPr/>
              </p14:nvContentPartPr>
              <p14:xfrm>
                <a:off x="8062253" y="4060879"/>
                <a:ext cx="200160" cy="428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DF90CD3-C11B-9FFE-7ECD-1B0C53D58C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53613" y="4052239"/>
                  <a:ext cx="217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7F3C94F-6924-74BD-E801-043F8ACB870F}"/>
                    </a:ext>
                  </a:extLst>
                </p14:cNvPr>
                <p14:cNvContentPartPr/>
                <p14:nvPr/>
              </p14:nvContentPartPr>
              <p14:xfrm>
                <a:off x="8318213" y="3868999"/>
                <a:ext cx="191520" cy="2494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7F3C94F-6924-74BD-E801-043F8ACB87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09573" y="3860359"/>
                  <a:ext cx="2091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CEB3EA4-4A83-6F19-371B-AB06105E2ADD}"/>
                    </a:ext>
                  </a:extLst>
                </p14:cNvPr>
                <p14:cNvContentPartPr/>
                <p14:nvPr/>
              </p14:nvContentPartPr>
              <p14:xfrm>
                <a:off x="8341253" y="4187959"/>
                <a:ext cx="190800" cy="694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CEB3EA4-4A83-6F19-371B-AB06105E2A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32253" y="4178959"/>
                  <a:ext cx="208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FA0001A-2157-9A24-B2F2-F12A1431C193}"/>
                    </a:ext>
                  </a:extLst>
                </p14:cNvPr>
                <p14:cNvContentPartPr/>
                <p14:nvPr/>
              </p14:nvContentPartPr>
              <p14:xfrm>
                <a:off x="8267093" y="4312519"/>
                <a:ext cx="219240" cy="1544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FA0001A-2157-9A24-B2F2-F12A1431C1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58453" y="4303519"/>
                  <a:ext cx="236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60AC75C-D29D-0B77-4A60-764B20DBAC3A}"/>
                    </a:ext>
                  </a:extLst>
                </p14:cNvPr>
                <p14:cNvContentPartPr/>
                <p14:nvPr/>
              </p14:nvContentPartPr>
              <p14:xfrm>
                <a:off x="6735293" y="4003279"/>
                <a:ext cx="163080" cy="2124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60AC75C-D29D-0B77-4A60-764B20DBAC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26293" y="3994279"/>
                  <a:ext cx="180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A396D04-AC03-6706-6E7F-DF743FB57368}"/>
                    </a:ext>
                  </a:extLst>
                </p14:cNvPr>
                <p14:cNvContentPartPr/>
                <p14:nvPr/>
              </p14:nvContentPartPr>
              <p14:xfrm>
                <a:off x="6634853" y="4046839"/>
                <a:ext cx="296640" cy="128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A396D04-AC03-6706-6E7F-DF743FB573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25853" y="4037839"/>
                  <a:ext cx="314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62E30748-BFAA-F838-2F32-94B3321009E1}"/>
                    </a:ext>
                  </a:extLst>
                </p14:cNvPr>
                <p14:cNvContentPartPr/>
                <p14:nvPr/>
              </p14:nvContentPartPr>
              <p14:xfrm>
                <a:off x="6690653" y="4277599"/>
                <a:ext cx="201240" cy="16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62E30748-BFAA-F838-2F32-94B3321009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81653" y="4268599"/>
                  <a:ext cx="218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3DB66CD-BDE4-3365-7948-93E72852838B}"/>
                    </a:ext>
                  </a:extLst>
                </p14:cNvPr>
                <p14:cNvContentPartPr/>
                <p14:nvPr/>
              </p14:nvContentPartPr>
              <p14:xfrm>
                <a:off x="6793253" y="4315399"/>
                <a:ext cx="87840" cy="612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3DB66CD-BDE4-3365-7948-93E7285283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84613" y="4306759"/>
                  <a:ext cx="105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83476B7-DC15-36FA-584F-FDDFC5CF571C}"/>
                    </a:ext>
                  </a:extLst>
                </p14:cNvPr>
                <p14:cNvContentPartPr/>
                <p14:nvPr/>
              </p14:nvContentPartPr>
              <p14:xfrm>
                <a:off x="7014293" y="4091119"/>
                <a:ext cx="124920" cy="1742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83476B7-DC15-36FA-584F-FDDFC5CF57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05293" y="4082119"/>
                  <a:ext cx="142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1BB4701-EA60-ED54-8864-B0A0C47F782F}"/>
                    </a:ext>
                  </a:extLst>
                </p14:cNvPr>
                <p14:cNvContentPartPr/>
                <p14:nvPr/>
              </p14:nvContentPartPr>
              <p14:xfrm>
                <a:off x="7103213" y="4236559"/>
                <a:ext cx="87480" cy="122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1BB4701-EA60-ED54-8864-B0A0C47F78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94573" y="4227559"/>
                  <a:ext cx="105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218A035-F811-194F-3EC0-05CB67470BD3}"/>
                    </a:ext>
                  </a:extLst>
                </p14:cNvPr>
                <p14:cNvContentPartPr/>
                <p14:nvPr/>
              </p14:nvContentPartPr>
              <p14:xfrm>
                <a:off x="6969293" y="4315399"/>
                <a:ext cx="300960" cy="167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218A035-F811-194F-3EC0-05CB67470B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60293" y="4306759"/>
                  <a:ext cx="318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1A21C45-B2F5-B1DA-64D0-9C2AA0D86374}"/>
                    </a:ext>
                  </a:extLst>
                </p14:cNvPr>
                <p14:cNvContentPartPr/>
                <p14:nvPr/>
              </p14:nvContentPartPr>
              <p14:xfrm>
                <a:off x="7359533" y="4037839"/>
                <a:ext cx="217440" cy="2865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1A21C45-B2F5-B1DA-64D0-9C2AA0D8637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50533" y="4029199"/>
                  <a:ext cx="235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12B190F-ECA0-B5D7-26C1-2DA0A9BD3E8E}"/>
                    </a:ext>
                  </a:extLst>
                </p14:cNvPr>
                <p14:cNvContentPartPr/>
                <p14:nvPr/>
              </p14:nvContentPartPr>
              <p14:xfrm>
                <a:off x="7526933" y="4059799"/>
                <a:ext cx="159120" cy="1335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12B190F-ECA0-B5D7-26C1-2DA0A9BD3E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17933" y="4050799"/>
                  <a:ext cx="176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1F6EEB8-09A9-53CB-8540-06296F80E5CD}"/>
                    </a:ext>
                  </a:extLst>
                </p14:cNvPr>
                <p14:cNvContentPartPr/>
                <p14:nvPr/>
              </p14:nvContentPartPr>
              <p14:xfrm>
                <a:off x="7538453" y="4025239"/>
                <a:ext cx="241920" cy="4546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1F6EEB8-09A9-53CB-8540-06296F80E5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29453" y="4016599"/>
                  <a:ext cx="259560" cy="47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9318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BF4C469-006D-2F32-3E39-1B38900D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094634-CF45-AD50-A3E1-105CF707E4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2ACACD-0CF6-B247-2D59-93CB1E811501}"/>
              </a:ext>
            </a:extLst>
          </p:cNvPr>
          <p:cNvGrpSpPr/>
          <p:nvPr/>
        </p:nvGrpSpPr>
        <p:grpSpPr>
          <a:xfrm>
            <a:off x="4839533" y="2568319"/>
            <a:ext cx="1159920" cy="1296720"/>
            <a:chOff x="4839533" y="2568319"/>
            <a:chExt cx="1159920" cy="12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18C0589-D7F0-E07D-548E-358613613520}"/>
                    </a:ext>
                  </a:extLst>
                </p14:cNvPr>
                <p14:cNvContentPartPr/>
                <p14:nvPr/>
              </p14:nvContentPartPr>
              <p14:xfrm>
                <a:off x="4839533" y="3299839"/>
                <a:ext cx="760680" cy="406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18C0589-D7F0-E07D-548E-3586136135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30533" y="3290839"/>
                  <a:ext cx="7783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5967211-BEE5-C1EA-324E-379FF2CC6BB3}"/>
                    </a:ext>
                  </a:extLst>
                </p14:cNvPr>
                <p14:cNvContentPartPr/>
                <p14:nvPr/>
              </p14:nvContentPartPr>
              <p14:xfrm>
                <a:off x="5352173" y="3286159"/>
                <a:ext cx="257400" cy="5788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5967211-BEE5-C1EA-324E-379FF2CC6B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43173" y="3277159"/>
                  <a:ext cx="27504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85D74E4-7A78-CD02-9A86-74EBEBC8DBA2}"/>
                    </a:ext>
                  </a:extLst>
                </p14:cNvPr>
                <p14:cNvContentPartPr/>
                <p14:nvPr/>
              </p14:nvContentPartPr>
              <p14:xfrm>
                <a:off x="5196653" y="2596039"/>
                <a:ext cx="142920" cy="13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85D74E4-7A78-CD02-9A86-74EBEBC8DB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87653" y="2587039"/>
                  <a:ext cx="160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35330CC-DD49-8B40-B6AD-1266482E6A61}"/>
                    </a:ext>
                  </a:extLst>
                </p14:cNvPr>
                <p14:cNvContentPartPr/>
                <p14:nvPr/>
              </p14:nvContentPartPr>
              <p14:xfrm>
                <a:off x="5240933" y="2642479"/>
                <a:ext cx="46080" cy="1969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35330CC-DD49-8B40-B6AD-1266482E6A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31933" y="2633839"/>
                  <a:ext cx="63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BD3946D-454F-7465-D185-14216E13AA19}"/>
                    </a:ext>
                  </a:extLst>
                </p14:cNvPr>
                <p14:cNvContentPartPr/>
                <p14:nvPr/>
              </p14:nvContentPartPr>
              <p14:xfrm>
                <a:off x="5188733" y="2653999"/>
                <a:ext cx="197280" cy="311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BD3946D-454F-7465-D185-14216E13AA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80093" y="2645359"/>
                  <a:ext cx="214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148B4BC-F00D-2584-0726-470F62DF0917}"/>
                    </a:ext>
                  </a:extLst>
                </p14:cNvPr>
                <p14:cNvContentPartPr/>
                <p14:nvPr/>
              </p14:nvContentPartPr>
              <p14:xfrm>
                <a:off x="5118173" y="2899159"/>
                <a:ext cx="256320" cy="23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148B4BC-F00D-2584-0726-470F62DF09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09533" y="2890519"/>
                  <a:ext cx="273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1B8159B-4210-A9B1-5FE5-B3B22E6FE3BE}"/>
                    </a:ext>
                  </a:extLst>
                </p14:cNvPr>
                <p14:cNvContentPartPr/>
                <p14:nvPr/>
              </p14:nvContentPartPr>
              <p14:xfrm>
                <a:off x="5452613" y="2710519"/>
                <a:ext cx="89280" cy="40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1B8159B-4210-A9B1-5FE5-B3B22E6FE3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43973" y="2701879"/>
                  <a:ext cx="106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9B5CB1A-BC07-4BE9-5096-3135ACB32D2F}"/>
                    </a:ext>
                  </a:extLst>
                </p14:cNvPr>
                <p14:cNvContentPartPr/>
                <p14:nvPr/>
              </p14:nvContentPartPr>
              <p14:xfrm>
                <a:off x="5464133" y="2754079"/>
                <a:ext cx="166680" cy="152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9B5CB1A-BC07-4BE9-5096-3135ACB32D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55133" y="2745079"/>
                  <a:ext cx="184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78B299C-00D2-6103-1642-D46BA4E5AFBF}"/>
                    </a:ext>
                  </a:extLst>
                </p14:cNvPr>
                <p14:cNvContentPartPr/>
                <p14:nvPr/>
              </p14:nvContentPartPr>
              <p14:xfrm>
                <a:off x="5455853" y="3069079"/>
                <a:ext cx="64440" cy="536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78B299C-00D2-6103-1642-D46BA4E5AF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46853" y="3060439"/>
                  <a:ext cx="82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A5F24D7-F093-DE9C-91C8-CA9480E06DE9}"/>
                    </a:ext>
                  </a:extLst>
                </p14:cNvPr>
                <p14:cNvContentPartPr/>
                <p14:nvPr/>
              </p14:nvContentPartPr>
              <p14:xfrm>
                <a:off x="5854013" y="2568319"/>
                <a:ext cx="145440" cy="3110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A5F24D7-F093-DE9C-91C8-CA9480E06D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45373" y="2559679"/>
                  <a:ext cx="1630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FC05422-A06E-1077-CB89-B4698395D009}"/>
                    </a:ext>
                  </a:extLst>
                </p14:cNvPr>
                <p14:cNvContentPartPr/>
                <p14:nvPr/>
              </p14:nvContentPartPr>
              <p14:xfrm>
                <a:off x="5720813" y="2836879"/>
                <a:ext cx="203400" cy="295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FC05422-A06E-1077-CB89-B4698395D0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11813" y="2827879"/>
                  <a:ext cx="221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7FB598B-1F84-2342-789A-BCF407E89514}"/>
                    </a:ext>
                  </a:extLst>
                </p14:cNvPr>
                <p14:cNvContentPartPr/>
                <p14:nvPr/>
              </p14:nvContentPartPr>
              <p14:xfrm>
                <a:off x="5753213" y="2954959"/>
                <a:ext cx="11880" cy="88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7FB598B-1F84-2342-789A-BCF407E895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44573" y="2945959"/>
                  <a:ext cx="29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4A58845-DA48-0357-ED7B-C3DB83497C8F}"/>
                    </a:ext>
                  </a:extLst>
                </p14:cNvPr>
                <p14:cNvContentPartPr/>
                <p14:nvPr/>
              </p14:nvContentPartPr>
              <p14:xfrm>
                <a:off x="5751773" y="2810239"/>
                <a:ext cx="181080" cy="370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4A58845-DA48-0357-ED7B-C3DB83497C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43133" y="2801239"/>
                  <a:ext cx="1987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E22A53D-6524-551C-7674-5EB69E450424}"/>
                    </a:ext>
                  </a:extLst>
                </p14:cNvPr>
                <p14:cNvContentPartPr/>
                <p14:nvPr/>
              </p14:nvContentPartPr>
              <p14:xfrm>
                <a:off x="5675813" y="3144679"/>
                <a:ext cx="284760" cy="190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E22A53D-6524-551C-7674-5EB69E4504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66813" y="3135679"/>
                  <a:ext cx="302400" cy="20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79985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2F4649-002D-EFA3-D049-408D2E38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88997E-F7B5-574A-0FE9-FE4CFE113F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2C2195C-47B7-9244-AB5D-A353B4FBDC54}"/>
                  </a:ext>
                </a:extLst>
              </p14:cNvPr>
              <p14:cNvContentPartPr/>
              <p14:nvPr/>
            </p14:nvContentPartPr>
            <p14:xfrm>
              <a:off x="713573" y="1103119"/>
              <a:ext cx="2866680" cy="1238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2C2195C-47B7-9244-AB5D-A353B4FBDC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933" y="1094479"/>
                <a:ext cx="28843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32F9F07-2FE0-E591-BDFA-AC9D083E4629}"/>
                  </a:ext>
                </a:extLst>
              </p14:cNvPr>
              <p14:cNvContentPartPr/>
              <p14:nvPr/>
            </p14:nvContentPartPr>
            <p14:xfrm>
              <a:off x="936773" y="1459879"/>
              <a:ext cx="3169080" cy="244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32F9F07-2FE0-E591-BDFA-AC9D083E46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7773" y="1450879"/>
                <a:ext cx="3186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61461C9-3419-C71A-12AB-552BA6B54D78}"/>
                  </a:ext>
                </a:extLst>
              </p14:cNvPr>
              <p14:cNvContentPartPr/>
              <p14:nvPr/>
            </p14:nvContentPartPr>
            <p14:xfrm>
              <a:off x="3110813" y="2195359"/>
              <a:ext cx="4684680" cy="345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61461C9-3419-C71A-12AB-552BA6B54D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02173" y="2186719"/>
                <a:ext cx="470232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258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5B57D2-917D-500E-61DE-FAA1EAAC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CB3BFE-0770-BBA6-E00F-9EBFEF9F37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88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319CDB-B6E7-8260-CFC8-36D2A338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EBC697-1775-EF6F-3D35-C33CF046F2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4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0E7B017-E186-5926-940E-8F0892B5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2B83BB-B74E-360D-8047-42F145AC4C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39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7BA82E5-3537-F0A8-B82D-C5CF5AA6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CD357A-FB20-D05D-4686-7E920B1C11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A35663F-3FD3-191D-B213-D2EE63CEB43F}"/>
                  </a:ext>
                </a:extLst>
              </p14:cNvPr>
              <p14:cNvContentPartPr/>
              <p14:nvPr/>
            </p14:nvContentPartPr>
            <p14:xfrm>
              <a:off x="1661233" y="6611839"/>
              <a:ext cx="5262840" cy="135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A35663F-3FD3-191D-B213-D2EE63CEB4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7593" y="6503839"/>
                <a:ext cx="5370480" cy="351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7631C3-BCB1-23C5-BA39-D181E9BF2699}"/>
              </a:ext>
            </a:extLst>
          </p:cNvPr>
          <p:cNvSpPr txBox="1"/>
          <p:nvPr/>
        </p:nvSpPr>
        <p:spPr>
          <a:xfrm>
            <a:off x="6924072" y="6488668"/>
            <a:ext cx="221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</a:t>
            </a:r>
            <a:r>
              <a:rPr lang="en-US" altLang="ko-KR"/>
              <a:t>enter </a:t>
            </a:r>
            <a:r>
              <a:rPr lang="ko-KR" altLang="en-US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2327384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AAC81E-D6E0-0365-5B94-D8C9B031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DCC52F-BDC7-E702-8A0E-749053924C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2664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4F3D43A-3283-8DC8-FECC-CB68585C5D4A}"/>
                  </a:ext>
                </a:extLst>
              </p14:cNvPr>
              <p14:cNvContentPartPr/>
              <p14:nvPr/>
            </p14:nvContentPartPr>
            <p14:xfrm>
              <a:off x="847493" y="1036159"/>
              <a:ext cx="2484720" cy="1684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4F3D43A-3283-8DC8-FECC-CB68585C5D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853" y="1027159"/>
                <a:ext cx="2502360" cy="1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3867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962A56-4A71-7E93-3900-7A034713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62CC13-A9F7-429F-C1CE-20FDC228C3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8094858-E139-0525-B482-C8B30D7B93F1}"/>
                  </a:ext>
                </a:extLst>
              </p14:cNvPr>
              <p14:cNvContentPartPr/>
              <p14:nvPr/>
            </p14:nvContentPartPr>
            <p14:xfrm>
              <a:off x="2241193" y="1805839"/>
              <a:ext cx="2374200" cy="45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8094858-E139-0525-B482-C8B30D7B93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2193" y="1796839"/>
                <a:ext cx="23918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A800BCF-F715-7DE7-8CE1-6D2056239BA8}"/>
                  </a:ext>
                </a:extLst>
              </p14:cNvPr>
              <p14:cNvContentPartPr/>
              <p14:nvPr/>
            </p14:nvContentPartPr>
            <p14:xfrm>
              <a:off x="2263153" y="3579199"/>
              <a:ext cx="3322440" cy="788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A800BCF-F715-7DE7-8CE1-6D2056239B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4513" y="3570199"/>
                <a:ext cx="3340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F513062-8CAA-A3E8-DA67-04AEC0EBB170}"/>
                  </a:ext>
                </a:extLst>
              </p14:cNvPr>
              <p14:cNvContentPartPr/>
              <p14:nvPr/>
            </p14:nvContentPartPr>
            <p14:xfrm>
              <a:off x="2286193" y="5821999"/>
              <a:ext cx="1750680" cy="88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F513062-8CAA-A3E8-DA67-04AEC0EBB1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77193" y="5813359"/>
                <a:ext cx="17683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BA02235-0EFE-3F5A-0875-43F955C3139B}"/>
                  </a:ext>
                </a:extLst>
              </p14:cNvPr>
              <p14:cNvContentPartPr/>
              <p14:nvPr/>
            </p14:nvContentPartPr>
            <p14:xfrm>
              <a:off x="144913" y="3556879"/>
              <a:ext cx="1718280" cy="684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BA02235-0EFE-3F5A-0875-43F955C313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913" y="3547879"/>
                <a:ext cx="17359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B0360A2-2460-784F-E496-3C9C9AB96B94}"/>
                  </a:ext>
                </a:extLst>
              </p14:cNvPr>
              <p14:cNvContentPartPr/>
              <p14:nvPr/>
            </p14:nvContentPartPr>
            <p14:xfrm>
              <a:off x="178393" y="1817359"/>
              <a:ext cx="791280" cy="342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B0360A2-2460-784F-E496-3C9C9AB96B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393" y="1808359"/>
                <a:ext cx="8089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C1A1A98-907E-5028-F2D6-07B669ED6B08}"/>
                  </a:ext>
                </a:extLst>
              </p14:cNvPr>
              <p14:cNvContentPartPr/>
              <p14:nvPr/>
            </p14:nvContentPartPr>
            <p14:xfrm>
              <a:off x="166873" y="5975719"/>
              <a:ext cx="957600" cy="244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C1A1A98-907E-5028-F2D6-07B669ED6B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8233" y="5967079"/>
                <a:ext cx="975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F61387C-285D-DFD5-1A59-CE55DDA4CEE2}"/>
                  </a:ext>
                </a:extLst>
              </p14:cNvPr>
              <p14:cNvContentPartPr/>
              <p14:nvPr/>
            </p14:nvContentPartPr>
            <p14:xfrm>
              <a:off x="166873" y="6645319"/>
              <a:ext cx="1390320" cy="576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F61387C-285D-DFD5-1A59-CE55DDA4CE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8233" y="6636319"/>
                <a:ext cx="1407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22D6277-A3CE-A0EF-CCFB-08802DB46B7C}"/>
                  </a:ext>
                </a:extLst>
              </p14:cNvPr>
              <p14:cNvContentPartPr/>
              <p14:nvPr/>
            </p14:nvContentPartPr>
            <p14:xfrm>
              <a:off x="2385913" y="5620399"/>
              <a:ext cx="11880" cy="86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22D6277-A3CE-A0EF-CCFB-08802DB46B7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77273" y="5611399"/>
                <a:ext cx="29520" cy="2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406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679920F-2461-1B81-1731-4507CB6F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14BEDF-F1D9-EBBF-B020-940D0920DB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B3FC241-80E7-45FB-8361-9280C1B63319}"/>
                  </a:ext>
                </a:extLst>
              </p14:cNvPr>
              <p14:cNvContentPartPr/>
              <p14:nvPr/>
            </p14:nvContentPartPr>
            <p14:xfrm>
              <a:off x="189553" y="2842999"/>
              <a:ext cx="8083800" cy="124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B3FC241-80E7-45FB-8361-9280C1B633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913" y="2735359"/>
                <a:ext cx="819144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986132-BD83-B2E3-9F27-A9A23063B35D}"/>
              </a:ext>
            </a:extLst>
          </p:cNvPr>
          <p:cNvGrpSpPr/>
          <p:nvPr/>
        </p:nvGrpSpPr>
        <p:grpSpPr>
          <a:xfrm>
            <a:off x="3110953" y="3633199"/>
            <a:ext cx="1002600" cy="411480"/>
            <a:chOff x="3110953" y="3633199"/>
            <a:chExt cx="1002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D0AD979-3156-D6F9-18A9-7EFF2679F979}"/>
                    </a:ext>
                  </a:extLst>
                </p14:cNvPr>
                <p14:cNvContentPartPr/>
                <p14:nvPr/>
              </p14:nvContentPartPr>
              <p14:xfrm>
                <a:off x="3122473" y="3679279"/>
                <a:ext cx="71640" cy="367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D0AD979-3156-D6F9-18A9-7EFF2679F9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3473" y="3670279"/>
                  <a:ext cx="89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57801C8-346C-48BE-8B25-DF2B66B658E9}"/>
                    </a:ext>
                  </a:extLst>
                </p14:cNvPr>
                <p14:cNvContentPartPr/>
                <p14:nvPr/>
              </p14:nvContentPartPr>
              <p14:xfrm>
                <a:off x="3110953" y="3633199"/>
                <a:ext cx="60120" cy="65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57801C8-346C-48BE-8B25-DF2B66B658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2313" y="3624559"/>
                  <a:ext cx="77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95A0E62-6AF2-34AD-D318-9A6738723278}"/>
                    </a:ext>
                  </a:extLst>
                </p14:cNvPr>
                <p14:cNvContentPartPr/>
                <p14:nvPr/>
              </p14:nvContentPartPr>
              <p14:xfrm>
                <a:off x="3144433" y="3668479"/>
                <a:ext cx="141120" cy="141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95A0E62-6AF2-34AD-D318-9A67387232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35793" y="3659479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66DEA01-8958-21AE-0F63-144989FAC1BA}"/>
                    </a:ext>
                  </a:extLst>
                </p14:cNvPr>
                <p14:cNvContentPartPr/>
                <p14:nvPr/>
              </p14:nvContentPartPr>
              <p14:xfrm>
                <a:off x="3122473" y="3868279"/>
                <a:ext cx="135720" cy="23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66DEA01-8958-21AE-0F63-144989FAC1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13473" y="3859639"/>
                  <a:ext cx="153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665ADD6-72C3-E318-1BAA-67B385D442CD}"/>
                    </a:ext>
                  </a:extLst>
                </p14:cNvPr>
                <p14:cNvContentPartPr/>
                <p14:nvPr/>
              </p14:nvContentPartPr>
              <p14:xfrm>
                <a:off x="3255673" y="3880519"/>
                <a:ext cx="360" cy="86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665ADD6-72C3-E318-1BAA-67B385D442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47033" y="3871519"/>
                  <a:ext cx="18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C427299-F29E-7E96-BCEF-E9E3C02FB5F7}"/>
                    </a:ext>
                  </a:extLst>
                </p14:cNvPr>
                <p14:cNvContentPartPr/>
                <p14:nvPr/>
              </p14:nvContentPartPr>
              <p14:xfrm>
                <a:off x="3423433" y="3806359"/>
                <a:ext cx="187560" cy="41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C427299-F29E-7E96-BCEF-E9E3C02FB5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14433" y="3797359"/>
                  <a:ext cx="205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0E5DA50-B3BE-C797-416D-34A8D086CE0D}"/>
                    </a:ext>
                  </a:extLst>
                </p14:cNvPr>
                <p14:cNvContentPartPr/>
                <p14:nvPr/>
              </p14:nvContentPartPr>
              <p14:xfrm>
                <a:off x="3556633" y="3713119"/>
                <a:ext cx="101160" cy="196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0E5DA50-B3BE-C797-416D-34A8D086CE0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47993" y="3704119"/>
                  <a:ext cx="118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36876CA-0FFC-98F0-1476-9B1824B60616}"/>
                    </a:ext>
                  </a:extLst>
                </p14:cNvPr>
                <p14:cNvContentPartPr/>
                <p14:nvPr/>
              </p14:nvContentPartPr>
              <p14:xfrm>
                <a:off x="3791353" y="3682159"/>
                <a:ext cx="137880" cy="175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36876CA-0FFC-98F0-1476-9B1824B606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82353" y="3673159"/>
                  <a:ext cx="155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4B7BAD1-3733-EEC2-8B8D-D351B3FECB28}"/>
                    </a:ext>
                  </a:extLst>
                </p14:cNvPr>
                <p14:cNvContentPartPr/>
                <p14:nvPr/>
              </p14:nvContentPartPr>
              <p14:xfrm>
                <a:off x="3914113" y="3802039"/>
                <a:ext cx="78840" cy="64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4B7BAD1-3733-EEC2-8B8D-D351B3FECB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05113" y="3793399"/>
                  <a:ext cx="96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7DB7929-2080-F6B1-49C3-B1E22CF107A9}"/>
                    </a:ext>
                  </a:extLst>
                </p14:cNvPr>
                <p14:cNvContentPartPr/>
                <p14:nvPr/>
              </p14:nvContentPartPr>
              <p14:xfrm>
                <a:off x="3981073" y="3657319"/>
                <a:ext cx="89640" cy="1890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7DB7929-2080-F6B1-49C3-B1E22CF107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72073" y="3648319"/>
                  <a:ext cx="107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2ACE63A-7CA9-D803-E339-02A3C903B366}"/>
                    </a:ext>
                  </a:extLst>
                </p14:cNvPr>
                <p14:cNvContentPartPr/>
                <p14:nvPr/>
              </p14:nvContentPartPr>
              <p14:xfrm>
                <a:off x="3947593" y="3934159"/>
                <a:ext cx="165960" cy="1105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2ACE63A-7CA9-D803-E339-02A3C903B3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8593" y="3925159"/>
                  <a:ext cx="183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6F6C6BE-0DFE-8831-A633-7078166EE253}"/>
                    </a:ext>
                  </a:extLst>
                </p14:cNvPr>
                <p14:cNvContentPartPr/>
                <p14:nvPr/>
              </p14:nvContentPartPr>
              <p14:xfrm>
                <a:off x="3110953" y="3668479"/>
                <a:ext cx="233280" cy="226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6F6C6BE-0DFE-8831-A633-7078166EE2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02313" y="3659479"/>
                  <a:ext cx="2509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EF24217-8171-961C-1099-944BE3ECB86A}"/>
                  </a:ext>
                </a:extLst>
              </p14:cNvPr>
              <p14:cNvContentPartPr/>
              <p14:nvPr/>
            </p14:nvContentPartPr>
            <p14:xfrm>
              <a:off x="1115113" y="4080319"/>
              <a:ext cx="978480" cy="486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EF24217-8171-961C-1099-944BE3ECB86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6473" y="4071319"/>
                <a:ext cx="99612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526609-BBD2-CDA2-3371-1EECF28B44C6}"/>
              </a:ext>
            </a:extLst>
          </p:cNvPr>
          <p:cNvGrpSpPr/>
          <p:nvPr/>
        </p:nvGrpSpPr>
        <p:grpSpPr>
          <a:xfrm>
            <a:off x="388633" y="4392799"/>
            <a:ext cx="3257280" cy="357840"/>
            <a:chOff x="388633" y="4392799"/>
            <a:chExt cx="325728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357B482-0B8F-0704-7E9C-8191AF3525CD}"/>
                    </a:ext>
                  </a:extLst>
                </p14:cNvPr>
                <p14:cNvContentPartPr/>
                <p14:nvPr/>
              </p14:nvContentPartPr>
              <p14:xfrm>
                <a:off x="534793" y="4660999"/>
                <a:ext cx="3111120" cy="89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357B482-0B8F-0704-7E9C-8191AF3525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6153" y="4651999"/>
                  <a:ext cx="3128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113EA13-F9A9-2F08-ECFB-021BB4DADEE5}"/>
                    </a:ext>
                  </a:extLst>
                </p14:cNvPr>
                <p14:cNvContentPartPr/>
                <p14:nvPr/>
              </p14:nvContentPartPr>
              <p14:xfrm>
                <a:off x="388633" y="4392799"/>
                <a:ext cx="1163160" cy="3214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113EA13-F9A9-2F08-ECFB-021BB4DADE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9633" y="4383799"/>
                  <a:ext cx="118080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5444AF5-37A0-B6E7-8636-7629AAFE7AEB}"/>
              </a:ext>
            </a:extLst>
          </p:cNvPr>
          <p:cNvGrpSpPr/>
          <p:nvPr/>
        </p:nvGrpSpPr>
        <p:grpSpPr>
          <a:xfrm>
            <a:off x="3969553" y="4627519"/>
            <a:ext cx="4482360" cy="79200"/>
            <a:chOff x="3969553" y="4627519"/>
            <a:chExt cx="4482360" cy="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47AE9DB-2A8E-10FD-EDEA-17609F96F084}"/>
                    </a:ext>
                  </a:extLst>
                </p14:cNvPr>
                <p14:cNvContentPartPr/>
                <p14:nvPr/>
              </p14:nvContentPartPr>
              <p14:xfrm>
                <a:off x="3969553" y="4671439"/>
                <a:ext cx="1493280" cy="352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47AE9DB-2A8E-10FD-EDEA-17609F96F0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60913" y="4662439"/>
                  <a:ext cx="1510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A87BA54-2DF8-B44E-9355-F3FD47670319}"/>
                    </a:ext>
                  </a:extLst>
                </p14:cNvPr>
                <p14:cNvContentPartPr/>
                <p14:nvPr/>
              </p14:nvContentPartPr>
              <p14:xfrm>
                <a:off x="5709433" y="4627519"/>
                <a:ext cx="2742480" cy="784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A87BA54-2DF8-B44E-9355-F3FD476703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00793" y="4618519"/>
                  <a:ext cx="276012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DA8BAEC7-4D92-EB7D-3469-324AD8BA8717}"/>
                  </a:ext>
                </a:extLst>
              </p14:cNvPr>
              <p14:cNvContentPartPr/>
              <p14:nvPr/>
            </p14:nvContentPartPr>
            <p14:xfrm>
              <a:off x="3891433" y="4704919"/>
              <a:ext cx="201240" cy="3358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DA8BAEC7-4D92-EB7D-3469-324AD8BA871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82433" y="4695919"/>
                <a:ext cx="21888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43654536-56B4-4EDD-5252-AAAC6AB70B39}"/>
                  </a:ext>
                </a:extLst>
              </p14:cNvPr>
              <p14:cNvContentPartPr/>
              <p14:nvPr/>
            </p14:nvContentPartPr>
            <p14:xfrm>
              <a:off x="4103473" y="4994359"/>
              <a:ext cx="1983960" cy="914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43654536-56B4-4EDD-5252-AAAC6AB70B3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94833" y="4985719"/>
                <a:ext cx="2001600" cy="1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805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B83B73-EF36-13C9-6472-7DE51504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0E9406-54E8-D873-8467-9DF6FB9126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2BF01A9-E1AE-2735-A1BC-BBF2FC16C43E}"/>
              </a:ext>
            </a:extLst>
          </p:cNvPr>
          <p:cNvGrpSpPr/>
          <p:nvPr/>
        </p:nvGrpSpPr>
        <p:grpSpPr>
          <a:xfrm>
            <a:off x="120073" y="389959"/>
            <a:ext cx="716400" cy="619560"/>
            <a:chOff x="120073" y="389959"/>
            <a:chExt cx="71640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31A66E5-F374-F049-3226-D06E80270653}"/>
                    </a:ext>
                  </a:extLst>
                </p14:cNvPr>
                <p14:cNvContentPartPr/>
                <p14:nvPr/>
              </p14:nvContentPartPr>
              <p14:xfrm>
                <a:off x="120073" y="389959"/>
                <a:ext cx="716400" cy="5025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31A66E5-F374-F049-3226-D06E802706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433" y="381319"/>
                  <a:ext cx="73404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C20FB4B-5D93-CBAE-1D24-A9D0489410D1}"/>
                    </a:ext>
                  </a:extLst>
                </p14:cNvPr>
                <p14:cNvContentPartPr/>
                <p14:nvPr/>
              </p14:nvContentPartPr>
              <p14:xfrm>
                <a:off x="211873" y="423799"/>
                <a:ext cx="371520" cy="585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C20FB4B-5D93-CBAE-1D24-A9D0489410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2873" y="414799"/>
                  <a:ext cx="389160" cy="60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7727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FB4133-2F89-F71F-30B2-4147A982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B3171-FEBC-04DF-392B-3985CE172A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44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64DB70-5175-7CB3-9D5D-C39A9E2A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C0D348-25D7-72AA-F3C0-3DDA0D7824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55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A9A80D-BCAD-4AAA-CCFE-CECEF53A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F49EB0-8AF0-BD3E-E86E-7FDA703037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CC310A4-29F7-BEDE-8830-B9246449458E}"/>
              </a:ext>
            </a:extLst>
          </p:cNvPr>
          <p:cNvGrpSpPr/>
          <p:nvPr/>
        </p:nvGrpSpPr>
        <p:grpSpPr>
          <a:xfrm>
            <a:off x="7872673" y="6268759"/>
            <a:ext cx="1294560" cy="755280"/>
            <a:chOff x="7872673" y="6268759"/>
            <a:chExt cx="1294560" cy="75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222244F-C8EE-4B88-5435-97C1B38E19E5}"/>
                    </a:ext>
                  </a:extLst>
                </p14:cNvPr>
                <p14:cNvContentPartPr/>
                <p14:nvPr/>
              </p14:nvContentPartPr>
              <p14:xfrm>
                <a:off x="7872673" y="6268759"/>
                <a:ext cx="1294560" cy="433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222244F-C8EE-4B88-5435-97C1B38E19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4033" y="6259759"/>
                  <a:ext cx="13122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7F16D43-006F-12C3-998A-018FC30B6C52}"/>
                    </a:ext>
                  </a:extLst>
                </p14:cNvPr>
                <p14:cNvContentPartPr/>
                <p14:nvPr/>
              </p14:nvContentPartPr>
              <p14:xfrm>
                <a:off x="8486113" y="6311239"/>
                <a:ext cx="510840" cy="712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7F16D43-006F-12C3-998A-018FC30B6C5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77113" y="6302599"/>
                  <a:ext cx="528480" cy="73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7735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0C1F58F-44CF-1C36-A8C2-B7567A6B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B3F374-FC72-6783-13D4-E565E1C2F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9778A97-17B5-8506-6CBE-91C583E99070}"/>
                  </a:ext>
                </a:extLst>
              </p14:cNvPr>
              <p14:cNvContentPartPr/>
              <p14:nvPr/>
            </p14:nvContentPartPr>
            <p14:xfrm>
              <a:off x="1538833" y="4081039"/>
              <a:ext cx="709920" cy="234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9778A97-17B5-8506-6CBE-91C583E990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9833" y="4072039"/>
                <a:ext cx="7275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3DE3478-0048-9460-B1E7-5B4CE77D49FD}"/>
                  </a:ext>
                </a:extLst>
              </p14:cNvPr>
              <p14:cNvContentPartPr/>
              <p14:nvPr/>
            </p14:nvContentPartPr>
            <p14:xfrm>
              <a:off x="6099673" y="4070239"/>
              <a:ext cx="1861920" cy="345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3DE3478-0048-9460-B1E7-5B4CE77D49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0673" y="4061239"/>
                <a:ext cx="187956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DE9844C8-13BF-CC72-DCFA-45373AAA1BFA}"/>
              </a:ext>
            </a:extLst>
          </p:cNvPr>
          <p:cNvGrpSpPr/>
          <p:nvPr/>
        </p:nvGrpSpPr>
        <p:grpSpPr>
          <a:xfrm>
            <a:off x="7103353" y="6122239"/>
            <a:ext cx="230040" cy="201240"/>
            <a:chOff x="7103353" y="6122239"/>
            <a:chExt cx="23004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E111200-B9F3-06B7-FD59-B43AC8B188BD}"/>
                    </a:ext>
                  </a:extLst>
                </p14:cNvPr>
                <p14:cNvContentPartPr/>
                <p14:nvPr/>
              </p14:nvContentPartPr>
              <p14:xfrm>
                <a:off x="7103353" y="6122239"/>
                <a:ext cx="230040" cy="334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E111200-B9F3-06B7-FD59-B43AC8B188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94713" y="6113239"/>
                  <a:ext cx="247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B168AC0-3B86-58E7-CB9C-FCD2E4134DF1}"/>
                    </a:ext>
                  </a:extLst>
                </p14:cNvPr>
                <p14:cNvContentPartPr/>
                <p14:nvPr/>
              </p14:nvContentPartPr>
              <p14:xfrm>
                <a:off x="7303873" y="6154999"/>
                <a:ext cx="360" cy="168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B168AC0-3B86-58E7-CB9C-FCD2E4134D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94873" y="6146359"/>
                  <a:ext cx="18000" cy="18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6280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C133633-271D-2689-74D4-F874F9C3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A0056E-6AC6-6DD4-CF34-651634E527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F406CCE-2D47-352B-8A28-1AE604C9C551}"/>
                  </a:ext>
                </a:extLst>
              </p14:cNvPr>
              <p14:cNvContentPartPr/>
              <p14:nvPr/>
            </p14:nvContentPartPr>
            <p14:xfrm>
              <a:off x="958873" y="5362639"/>
              <a:ext cx="2506680" cy="36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F406CCE-2D47-352B-8A28-1AE604C9C5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0233" y="5353999"/>
                <a:ext cx="2524320" cy="536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C5252A5-0C95-1B33-5DC5-0C5C1FF09EAA}"/>
              </a:ext>
            </a:extLst>
          </p:cNvPr>
          <p:cNvSpPr txBox="1"/>
          <p:nvPr/>
        </p:nvSpPr>
        <p:spPr>
          <a:xfrm>
            <a:off x="3465553" y="5087609"/>
            <a:ext cx="2020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후면버퍼</a:t>
            </a:r>
            <a:r>
              <a:rPr lang="ko-KR" altLang="en-US" sz="1400" dirty="0">
                <a:solidFill>
                  <a:srgbClr val="FF0000"/>
                </a:solidFill>
              </a:rPr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3457494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BEE5EEE-6CBC-3F20-68C6-61FAC7E9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273F64-9CD0-974F-7837-36DA5E2896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4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76541DD-4A04-548E-969B-B6E4718E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492B00-714E-0575-CCF6-79E3EABC42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8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9DD961-DB0C-A3BF-938A-12C37A56D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B81AA0-043B-2000-AF9F-DD14AD53F7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00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03828B-21FF-6CDA-049B-5F2E39F2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3F8C1C-4AAF-3610-5BBC-E83FC7EDBF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82DD40F-6859-2381-5E73-EA4B330BD0FD}"/>
                  </a:ext>
                </a:extLst>
              </p14:cNvPr>
              <p14:cNvContentPartPr/>
              <p14:nvPr/>
            </p14:nvContentPartPr>
            <p14:xfrm>
              <a:off x="546313" y="2787559"/>
              <a:ext cx="377280" cy="496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82DD40F-6859-2381-5E73-EA4B330BD0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313" y="2778559"/>
                <a:ext cx="394920" cy="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5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49D268C-BC9C-BCBA-91D9-DAC96038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6A8BB0-4A7D-4AB7-2CAF-5E4E8E30F5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BC452-29E2-8334-7E03-21EC1F781A8F}"/>
              </a:ext>
            </a:extLst>
          </p:cNvPr>
          <p:cNvGrpSpPr/>
          <p:nvPr/>
        </p:nvGrpSpPr>
        <p:grpSpPr>
          <a:xfrm>
            <a:off x="7471273" y="1719079"/>
            <a:ext cx="1450440" cy="1042200"/>
            <a:chOff x="7471273" y="1719079"/>
            <a:chExt cx="145044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F177955-58D9-2395-BE4F-850FA2CD9D47}"/>
                    </a:ext>
                  </a:extLst>
                </p14:cNvPr>
                <p14:cNvContentPartPr/>
                <p14:nvPr/>
              </p14:nvContentPartPr>
              <p14:xfrm>
                <a:off x="7716793" y="1873159"/>
                <a:ext cx="252000" cy="1490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F177955-58D9-2395-BE4F-850FA2CD9D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07793" y="1864159"/>
                  <a:ext cx="269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C806AE6-61CD-1B59-47A5-A1830DF0ECDE}"/>
                    </a:ext>
                  </a:extLst>
                </p14:cNvPr>
                <p14:cNvContentPartPr/>
                <p14:nvPr/>
              </p14:nvContentPartPr>
              <p14:xfrm>
                <a:off x="8080393" y="1772719"/>
                <a:ext cx="48960" cy="197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C806AE6-61CD-1B59-47A5-A1830DF0EC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71393" y="1764079"/>
                  <a:ext cx="66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98AC15D-245A-8BEE-FF4E-2ACEC1B2EBCC}"/>
                    </a:ext>
                  </a:extLst>
                </p14:cNvPr>
                <p14:cNvContentPartPr/>
                <p14:nvPr/>
              </p14:nvContentPartPr>
              <p14:xfrm>
                <a:off x="8184433" y="1719079"/>
                <a:ext cx="193680" cy="193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98AC15D-245A-8BEE-FF4E-2ACEC1B2EB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75793" y="1710439"/>
                  <a:ext cx="211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0E9526B-406E-1222-1A1B-3801FDEFA74B}"/>
                    </a:ext>
                  </a:extLst>
                </p14:cNvPr>
                <p14:cNvContentPartPr/>
                <p14:nvPr/>
              </p14:nvContentPartPr>
              <p14:xfrm>
                <a:off x="8407633" y="1806199"/>
                <a:ext cx="2052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0E9526B-406E-1222-1A1B-3801FDEFA7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8993" y="1797559"/>
                  <a:ext cx="38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44E4F4F-AC47-B644-8549-AC9B748F7ACF}"/>
                    </a:ext>
                  </a:extLst>
                </p14:cNvPr>
                <p14:cNvContentPartPr/>
                <p14:nvPr/>
              </p14:nvContentPartPr>
              <p14:xfrm>
                <a:off x="8338873" y="1839679"/>
                <a:ext cx="58680" cy="110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44E4F4F-AC47-B644-8549-AC9B748F7A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29873" y="1831039"/>
                  <a:ext cx="76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7A61183-9AFC-C1B1-04FA-22674F56D8BC}"/>
                    </a:ext>
                  </a:extLst>
                </p14:cNvPr>
                <p14:cNvContentPartPr/>
                <p14:nvPr/>
              </p14:nvContentPartPr>
              <p14:xfrm>
                <a:off x="8329873" y="1950559"/>
                <a:ext cx="109440" cy="11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7A61183-9AFC-C1B1-04FA-22674F56D8B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21233" y="1941919"/>
                  <a:ext cx="127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F34A940-AA8B-5E9A-0494-7A4907AAD4B9}"/>
                    </a:ext>
                  </a:extLst>
                </p14:cNvPr>
                <p14:cNvContentPartPr/>
                <p14:nvPr/>
              </p14:nvContentPartPr>
              <p14:xfrm>
                <a:off x="8340673" y="2017879"/>
                <a:ext cx="123840" cy="88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F34A940-AA8B-5E9A-0494-7A4907AAD4B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32033" y="2009239"/>
                  <a:ext cx="141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EBD46D4-925C-42AF-06BC-0FB82B7D89F5}"/>
                    </a:ext>
                  </a:extLst>
                </p14:cNvPr>
                <p14:cNvContentPartPr/>
                <p14:nvPr/>
              </p14:nvContentPartPr>
              <p14:xfrm>
                <a:off x="7471273" y="1839679"/>
                <a:ext cx="156600" cy="649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EBD46D4-925C-42AF-06BC-0FB82B7D89F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62633" y="1831039"/>
                  <a:ext cx="17424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4516DA6-9492-8731-3DC0-4F7F967C1C11}"/>
                    </a:ext>
                  </a:extLst>
                </p14:cNvPr>
                <p14:cNvContentPartPr/>
                <p14:nvPr/>
              </p14:nvContentPartPr>
              <p14:xfrm>
                <a:off x="7894993" y="2207599"/>
                <a:ext cx="60120" cy="1645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4516DA6-9492-8731-3DC0-4F7F967C1C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85993" y="2198959"/>
                  <a:ext cx="77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ED26F6A-9517-DF55-F24F-924112E9E2E8}"/>
                    </a:ext>
                  </a:extLst>
                </p14:cNvPr>
                <p14:cNvContentPartPr/>
                <p14:nvPr/>
              </p14:nvContentPartPr>
              <p14:xfrm>
                <a:off x="7894993" y="2205439"/>
                <a:ext cx="120600" cy="810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ED26F6A-9517-DF55-F24F-924112E9E2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85993" y="2196439"/>
                  <a:ext cx="138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125FA44-D644-E241-301E-1F77C26CA5FF}"/>
                    </a:ext>
                  </a:extLst>
                </p14:cNvPr>
                <p14:cNvContentPartPr/>
                <p14:nvPr/>
              </p14:nvContentPartPr>
              <p14:xfrm>
                <a:off x="7942513" y="2174119"/>
                <a:ext cx="145800" cy="168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125FA44-D644-E241-301E-1F77C26CA5F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3873" y="2165479"/>
                  <a:ext cx="163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8507DBF-62EB-F692-7E42-8667082DF61B}"/>
                    </a:ext>
                  </a:extLst>
                </p14:cNvPr>
                <p14:cNvContentPartPr/>
                <p14:nvPr/>
              </p14:nvContentPartPr>
              <p14:xfrm>
                <a:off x="8106673" y="2229919"/>
                <a:ext cx="108000" cy="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8507DBF-62EB-F692-7E42-8667082DF6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98033" y="2220919"/>
                  <a:ext cx="125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FDD3921-96DD-1E76-C332-420FF2D93888}"/>
                    </a:ext>
                  </a:extLst>
                </p14:cNvPr>
                <p14:cNvContentPartPr/>
                <p14:nvPr/>
              </p14:nvContentPartPr>
              <p14:xfrm>
                <a:off x="8229433" y="2219119"/>
                <a:ext cx="39240" cy="414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FDD3921-96DD-1E76-C332-420FF2D938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20433" y="2210119"/>
                  <a:ext cx="56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1298566-4A30-7E5D-366D-25182F39C344}"/>
                    </a:ext>
                  </a:extLst>
                </p14:cNvPr>
                <p14:cNvContentPartPr/>
                <p14:nvPr/>
              </p14:nvContentPartPr>
              <p14:xfrm>
                <a:off x="8229433" y="2085199"/>
                <a:ext cx="80280" cy="2923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1298566-4A30-7E5D-366D-25182F39C3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20433" y="2076199"/>
                  <a:ext cx="979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3C7E474-F9B9-A4BE-59E9-4B0FB43D6079}"/>
                    </a:ext>
                  </a:extLst>
                </p14:cNvPr>
                <p14:cNvContentPartPr/>
                <p14:nvPr/>
              </p14:nvContentPartPr>
              <p14:xfrm>
                <a:off x="8374153" y="2111479"/>
                <a:ext cx="215640" cy="63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3C7E474-F9B9-A4BE-59E9-4B0FB43D607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65513" y="2102479"/>
                  <a:ext cx="233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6031BA3-0257-8820-D899-9505D87370F4}"/>
                    </a:ext>
                  </a:extLst>
                </p14:cNvPr>
                <p14:cNvContentPartPr/>
                <p14:nvPr/>
              </p14:nvContentPartPr>
              <p14:xfrm>
                <a:off x="8396113" y="2118679"/>
                <a:ext cx="111960" cy="247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6031BA3-0257-8820-D899-9505D87370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7473" y="2109679"/>
                  <a:ext cx="129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2C52972-8EC2-A851-04B9-0814C9EE1A73}"/>
                    </a:ext>
                  </a:extLst>
                </p14:cNvPr>
                <p14:cNvContentPartPr/>
                <p14:nvPr/>
              </p14:nvContentPartPr>
              <p14:xfrm>
                <a:off x="8363353" y="2299399"/>
                <a:ext cx="179280" cy="637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2C52972-8EC2-A851-04B9-0814C9EE1A7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54713" y="2290759"/>
                  <a:ext cx="196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E29FA4E-E673-5A57-3A5F-D72C3D97AC9B}"/>
                    </a:ext>
                  </a:extLst>
                </p14:cNvPr>
                <p14:cNvContentPartPr/>
                <p14:nvPr/>
              </p14:nvContentPartPr>
              <p14:xfrm>
                <a:off x="8553073" y="2110399"/>
                <a:ext cx="181440" cy="153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E29FA4E-E673-5A57-3A5F-D72C3D97AC9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44433" y="2101399"/>
                  <a:ext cx="199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715FF95-122E-A910-ACB9-620385E8F107}"/>
                    </a:ext>
                  </a:extLst>
                </p14:cNvPr>
                <p14:cNvContentPartPr/>
                <p14:nvPr/>
              </p14:nvContentPartPr>
              <p14:xfrm>
                <a:off x="8654953" y="2051719"/>
                <a:ext cx="87480" cy="338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715FF95-122E-A910-ACB9-620385E8F10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46313" y="2042719"/>
                  <a:ext cx="1051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57FE224-3D84-1B1E-6963-8EC661A34E64}"/>
                    </a:ext>
                  </a:extLst>
                </p14:cNvPr>
                <p14:cNvContentPartPr/>
                <p14:nvPr/>
              </p14:nvContentPartPr>
              <p14:xfrm>
                <a:off x="7995433" y="2475079"/>
                <a:ext cx="154080" cy="35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57FE224-3D84-1B1E-6963-8EC661A34E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86793" y="2466439"/>
                  <a:ext cx="17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7076E23-466E-3517-1BE4-0E77361E6FFE}"/>
                    </a:ext>
                  </a:extLst>
                </p14:cNvPr>
                <p14:cNvContentPartPr/>
                <p14:nvPr/>
              </p14:nvContentPartPr>
              <p14:xfrm>
                <a:off x="7995433" y="2600359"/>
                <a:ext cx="75240" cy="763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7076E23-466E-3517-1BE4-0E77361E6FF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86793" y="2591359"/>
                  <a:ext cx="92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C36C985-F3DA-CDBF-F64F-889AF3D4D605}"/>
                    </a:ext>
                  </a:extLst>
                </p14:cNvPr>
                <p14:cNvContentPartPr/>
                <p14:nvPr/>
              </p14:nvContentPartPr>
              <p14:xfrm>
                <a:off x="7975273" y="2558599"/>
                <a:ext cx="133560" cy="202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C36C985-F3DA-CDBF-F64F-889AF3D4D6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66633" y="2549959"/>
                  <a:ext cx="151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7D8B89C-5391-3091-CB7E-83960599B5F3}"/>
                    </a:ext>
                  </a:extLst>
                </p14:cNvPr>
                <p14:cNvContentPartPr/>
                <p14:nvPr/>
              </p14:nvContentPartPr>
              <p14:xfrm>
                <a:off x="8108113" y="2497759"/>
                <a:ext cx="87840" cy="248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7D8B89C-5391-3091-CB7E-83960599B5F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99473" y="2489119"/>
                  <a:ext cx="105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7589D3D-6724-0305-47BC-21291F742BF4}"/>
                    </a:ext>
                  </a:extLst>
                </p14:cNvPr>
                <p14:cNvContentPartPr/>
                <p14:nvPr/>
              </p14:nvContentPartPr>
              <p14:xfrm>
                <a:off x="8162473" y="2515039"/>
                <a:ext cx="192960" cy="174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7589D3D-6724-0305-47BC-21291F742BF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53473" y="2506039"/>
                  <a:ext cx="210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AE42466-3F97-ABD5-FFBA-1D76CD1450C5}"/>
                    </a:ext>
                  </a:extLst>
                </p14:cNvPr>
                <p14:cNvContentPartPr/>
                <p14:nvPr/>
              </p14:nvContentPartPr>
              <p14:xfrm>
                <a:off x="8474593" y="2511079"/>
                <a:ext cx="135360" cy="2008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AE42466-3F97-ABD5-FFBA-1D76CD1450C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65953" y="2502079"/>
                  <a:ext cx="153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9F6C657-77A3-1E95-BF41-630EF5962CAB}"/>
                    </a:ext>
                  </a:extLst>
                </p14:cNvPr>
                <p14:cNvContentPartPr/>
                <p14:nvPr/>
              </p14:nvContentPartPr>
              <p14:xfrm>
                <a:off x="8486113" y="2642479"/>
                <a:ext cx="124560" cy="720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9F6C657-77A3-1E95-BF41-630EF5962CA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77113" y="2633839"/>
                  <a:ext cx="142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91B71B2-F105-BD68-8C0A-718098D92BF6}"/>
                    </a:ext>
                  </a:extLst>
                </p14:cNvPr>
                <p14:cNvContentPartPr/>
                <p14:nvPr/>
              </p14:nvContentPartPr>
              <p14:xfrm>
                <a:off x="8619313" y="2508559"/>
                <a:ext cx="203040" cy="218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91B71B2-F105-BD68-8C0A-718098D92BF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10673" y="2499919"/>
                  <a:ext cx="220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9D8D537-77E8-7861-73DB-FD95D54CDE38}"/>
                    </a:ext>
                  </a:extLst>
                </p14:cNvPr>
                <p14:cNvContentPartPr/>
                <p14:nvPr/>
              </p14:nvContentPartPr>
              <p14:xfrm>
                <a:off x="8864833" y="2453119"/>
                <a:ext cx="56880" cy="993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9D8D537-77E8-7861-73DB-FD95D54CDE3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55833" y="2444119"/>
                  <a:ext cx="74520" cy="11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74073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A437B2-8CE0-BC7C-F687-E8B72EA0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ABABE6-F91E-3E85-23E3-FE37FDA3AA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1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5E20E42-BE7F-A07A-23E1-00DC8333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A79B8F-3062-7209-1918-F4CD961094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34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8161C5-D80A-454A-897E-6EE9D357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395BE-36E0-76DB-2947-FA3A2497EB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072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0AA791-4356-6FFB-566D-3E332818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ED431A-F622-2758-FA41-80E05A7528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EFA67E-6DE3-E2A8-2C4D-8C57131DA091}"/>
              </a:ext>
            </a:extLst>
          </p:cNvPr>
          <p:cNvGrpSpPr/>
          <p:nvPr/>
        </p:nvGrpSpPr>
        <p:grpSpPr>
          <a:xfrm>
            <a:off x="7638313" y="2988439"/>
            <a:ext cx="460800" cy="306720"/>
            <a:chOff x="7638313" y="2988439"/>
            <a:chExt cx="46080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3BD4AEF-7AB9-10A4-2DE1-BC534FDF2325}"/>
                    </a:ext>
                  </a:extLst>
                </p14:cNvPr>
                <p14:cNvContentPartPr/>
                <p14:nvPr/>
              </p14:nvContentPartPr>
              <p14:xfrm>
                <a:off x="7638313" y="2988439"/>
                <a:ext cx="227880" cy="193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3BD4AEF-7AB9-10A4-2DE1-BC534FDF23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29313" y="2979799"/>
                  <a:ext cx="245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DBFA638-C888-C4CB-EB8E-86F1852B2BF1}"/>
                    </a:ext>
                  </a:extLst>
                </p14:cNvPr>
                <p14:cNvContentPartPr/>
                <p14:nvPr/>
              </p14:nvContentPartPr>
              <p14:xfrm>
                <a:off x="7839193" y="3080959"/>
                <a:ext cx="148320" cy="417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DBFA638-C888-C4CB-EB8E-86F1852B2B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30553" y="3072319"/>
                  <a:ext cx="165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D4C8EB2-6697-E2E8-1EBA-ADAA2852810E}"/>
                    </a:ext>
                  </a:extLst>
                </p14:cNvPr>
                <p14:cNvContentPartPr/>
                <p14:nvPr/>
              </p14:nvContentPartPr>
              <p14:xfrm>
                <a:off x="7928473" y="3122359"/>
                <a:ext cx="52920" cy="442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D4C8EB2-6697-E2E8-1EBA-ADAA285281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19833" y="3113719"/>
                  <a:ext cx="70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BB2D170-5A00-E5C2-D08D-36426F2AAED6}"/>
                    </a:ext>
                  </a:extLst>
                </p14:cNvPr>
                <p14:cNvContentPartPr/>
                <p14:nvPr/>
              </p14:nvContentPartPr>
              <p14:xfrm>
                <a:off x="8021713" y="3055399"/>
                <a:ext cx="29880" cy="2397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BB2D170-5A00-E5C2-D08D-36426F2AAE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12713" y="3046759"/>
                  <a:ext cx="47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4000A7B-05FC-71D7-83F0-73C8462B8BBA}"/>
                    </a:ext>
                  </a:extLst>
                </p14:cNvPr>
                <p14:cNvContentPartPr/>
                <p14:nvPr/>
              </p14:nvContentPartPr>
              <p14:xfrm>
                <a:off x="8062033" y="3032719"/>
                <a:ext cx="37080" cy="228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4000A7B-05FC-71D7-83F0-73C8462B8B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53033" y="3023719"/>
                  <a:ext cx="547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13347A-43D5-A979-FFFE-5483F1A2B805}"/>
              </a:ext>
            </a:extLst>
          </p:cNvPr>
          <p:cNvGrpSpPr/>
          <p:nvPr/>
        </p:nvGrpSpPr>
        <p:grpSpPr>
          <a:xfrm>
            <a:off x="8261113" y="2988439"/>
            <a:ext cx="358920" cy="451440"/>
            <a:chOff x="8261113" y="2988439"/>
            <a:chExt cx="35892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59595C1-D464-62EA-5F00-12DD6E0032E1}"/>
                    </a:ext>
                  </a:extLst>
                </p14:cNvPr>
                <p14:cNvContentPartPr/>
                <p14:nvPr/>
              </p14:nvContentPartPr>
              <p14:xfrm>
                <a:off x="8261113" y="2988439"/>
                <a:ext cx="203760" cy="180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59595C1-D464-62EA-5F00-12DD6E0032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52473" y="2979799"/>
                  <a:ext cx="221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828BCD8-B859-DA7F-A3AE-A1A63EF6715E}"/>
                    </a:ext>
                  </a:extLst>
                </p14:cNvPr>
                <p14:cNvContentPartPr/>
                <p14:nvPr/>
              </p14:nvContentPartPr>
              <p14:xfrm>
                <a:off x="8520313" y="3021919"/>
                <a:ext cx="99720" cy="217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828BCD8-B859-DA7F-A3AE-A1A63EF671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11673" y="3013279"/>
                  <a:ext cx="117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684E41D-E033-52EC-BD17-AFBB9EF9CFAC}"/>
                    </a:ext>
                  </a:extLst>
                </p14:cNvPr>
                <p14:cNvContentPartPr/>
                <p14:nvPr/>
              </p14:nvContentPartPr>
              <p14:xfrm>
                <a:off x="8340673" y="3389839"/>
                <a:ext cx="178920" cy="35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684E41D-E033-52EC-BD17-AFBB9EF9CF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32033" y="3381199"/>
                  <a:ext cx="196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31320CC-3BB2-B5D0-C3B5-EC4C495234F2}"/>
                    </a:ext>
                  </a:extLst>
                </p14:cNvPr>
                <p14:cNvContentPartPr/>
                <p14:nvPr/>
              </p14:nvContentPartPr>
              <p14:xfrm>
                <a:off x="8352193" y="3267079"/>
                <a:ext cx="154080" cy="172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31320CC-3BB2-B5D0-C3B5-EC4C495234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43193" y="3258439"/>
                  <a:ext cx="1717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C0B8149-E793-42B6-46C4-7EEF3483FB03}"/>
              </a:ext>
            </a:extLst>
          </p:cNvPr>
          <p:cNvGrpSpPr/>
          <p:nvPr/>
        </p:nvGrpSpPr>
        <p:grpSpPr>
          <a:xfrm>
            <a:off x="5329993" y="3623839"/>
            <a:ext cx="1416600" cy="1128240"/>
            <a:chOff x="5329993" y="3623839"/>
            <a:chExt cx="1416600" cy="11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8784608-E5A9-0B50-6FD3-4E754DCE5332}"/>
                    </a:ext>
                  </a:extLst>
                </p14:cNvPr>
                <p14:cNvContentPartPr/>
                <p14:nvPr/>
              </p14:nvContentPartPr>
              <p14:xfrm>
                <a:off x="5329993" y="3713119"/>
                <a:ext cx="267840" cy="128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8784608-E5A9-0B50-6FD3-4E754DCE53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20993" y="3704119"/>
                  <a:ext cx="285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7B4B475-5BBA-9778-04F8-8741383AF375}"/>
                    </a:ext>
                  </a:extLst>
                </p14:cNvPr>
                <p14:cNvContentPartPr/>
                <p14:nvPr/>
              </p14:nvContentPartPr>
              <p14:xfrm>
                <a:off x="5374993" y="3645439"/>
                <a:ext cx="283320" cy="120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7B4B475-5BBA-9778-04F8-8741383AF3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66353" y="3636799"/>
                  <a:ext cx="300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4670743-1E96-BAA0-8426-FDF83D41DAD7}"/>
                    </a:ext>
                  </a:extLst>
                </p14:cNvPr>
                <p14:cNvContentPartPr/>
                <p14:nvPr/>
              </p14:nvContentPartPr>
              <p14:xfrm>
                <a:off x="5555353" y="3791239"/>
                <a:ext cx="20520" cy="155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4670743-1E96-BAA0-8426-FDF83D41DAD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46353" y="3782599"/>
                  <a:ext cx="38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6456C5E-0DFF-AE74-34E9-3F18BDAF540A}"/>
                    </a:ext>
                  </a:extLst>
                </p14:cNvPr>
                <p14:cNvContentPartPr/>
                <p14:nvPr/>
              </p14:nvContentPartPr>
              <p14:xfrm>
                <a:off x="5533033" y="3969799"/>
                <a:ext cx="9360" cy="75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6456C5E-0DFF-AE74-34E9-3F18BDAF54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24033" y="3960799"/>
                  <a:ext cx="27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3276FBE-C2F4-019F-6AFC-788E453016B7}"/>
                    </a:ext>
                  </a:extLst>
                </p14:cNvPr>
                <p14:cNvContentPartPr/>
                <p14:nvPr/>
              </p14:nvContentPartPr>
              <p14:xfrm>
                <a:off x="5519713" y="3948559"/>
                <a:ext cx="250200" cy="99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3276FBE-C2F4-019F-6AFC-788E453016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11073" y="3939919"/>
                  <a:ext cx="267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5C0589F-A4FC-E86B-EB5C-49A4AF84CD4D}"/>
                    </a:ext>
                  </a:extLst>
                </p14:cNvPr>
                <p14:cNvContentPartPr/>
                <p14:nvPr/>
              </p14:nvContentPartPr>
              <p14:xfrm>
                <a:off x="5809153" y="3668839"/>
                <a:ext cx="125640" cy="223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5C0589F-A4FC-E86B-EB5C-49A4AF84CD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00513" y="3659839"/>
                  <a:ext cx="143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B5D76A4-0031-283B-E1BA-AB393B82DA57}"/>
                    </a:ext>
                  </a:extLst>
                </p14:cNvPr>
                <p14:cNvContentPartPr/>
                <p14:nvPr/>
              </p14:nvContentPartPr>
              <p14:xfrm>
                <a:off x="5753713" y="3649759"/>
                <a:ext cx="340200" cy="3204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B5D76A4-0031-283B-E1BA-AB393B82DA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44713" y="3640759"/>
                  <a:ext cx="3578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9C0538C-AC61-F23C-62D8-2B6A6E5EA530}"/>
                    </a:ext>
                  </a:extLst>
                </p14:cNvPr>
                <p14:cNvContentPartPr/>
                <p14:nvPr/>
              </p14:nvContentPartPr>
              <p14:xfrm>
                <a:off x="5932993" y="4047919"/>
                <a:ext cx="131760" cy="810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9C0538C-AC61-F23C-62D8-2B6A6E5EA5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24353" y="4039279"/>
                  <a:ext cx="149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FEE8238-92A4-B35F-22B8-D180DD853D43}"/>
                    </a:ext>
                  </a:extLst>
                </p14:cNvPr>
                <p14:cNvContentPartPr/>
                <p14:nvPr/>
              </p14:nvContentPartPr>
              <p14:xfrm>
                <a:off x="6099673" y="3623839"/>
                <a:ext cx="152280" cy="271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FEE8238-92A4-B35F-22B8-D180DD853D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90673" y="3614839"/>
                  <a:ext cx="169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8A0A3E6-877D-E054-862B-882ADDE1348F}"/>
                    </a:ext>
                  </a:extLst>
                </p14:cNvPr>
                <p14:cNvContentPartPr/>
                <p14:nvPr/>
              </p14:nvContentPartPr>
              <p14:xfrm>
                <a:off x="6200113" y="3780079"/>
                <a:ext cx="30240" cy="7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8A0A3E6-877D-E054-862B-882ADDE134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91113" y="3771079"/>
                  <a:ext cx="47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FCFB0CE-A9D7-58EB-1107-651032FBD07F}"/>
                    </a:ext>
                  </a:extLst>
                </p14:cNvPr>
                <p14:cNvContentPartPr/>
                <p14:nvPr/>
              </p14:nvContentPartPr>
              <p14:xfrm>
                <a:off x="6322513" y="3713119"/>
                <a:ext cx="163800" cy="2181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FCFB0CE-A9D7-58EB-1107-651032FBD0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13873" y="3704119"/>
                  <a:ext cx="181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5BD6F90-F0D3-CC17-DA8E-676F164212B6}"/>
                    </a:ext>
                  </a:extLst>
                </p14:cNvPr>
                <p14:cNvContentPartPr/>
                <p14:nvPr/>
              </p14:nvContentPartPr>
              <p14:xfrm>
                <a:off x="6200113" y="4025239"/>
                <a:ext cx="69120" cy="1080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5BD6F90-F0D3-CC17-DA8E-676F164212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91113" y="4016599"/>
                  <a:ext cx="86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0CC3FD5-45BD-5401-2D11-78BB1BDE2BC8}"/>
                    </a:ext>
                  </a:extLst>
                </p14:cNvPr>
                <p14:cNvContentPartPr/>
                <p14:nvPr/>
              </p14:nvContentPartPr>
              <p14:xfrm>
                <a:off x="6200113" y="3878719"/>
                <a:ext cx="360" cy="21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0CC3FD5-45BD-5401-2D11-78BB1BDE2B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91113" y="3869719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8556C21-C272-66EC-E07B-41CED90447D5}"/>
                    </a:ext>
                  </a:extLst>
                </p14:cNvPr>
                <p14:cNvContentPartPr/>
                <p14:nvPr/>
              </p14:nvContentPartPr>
              <p14:xfrm>
                <a:off x="6200113" y="3679279"/>
                <a:ext cx="91080" cy="2386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8556C21-C272-66EC-E07B-41CED90447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91113" y="3670639"/>
                  <a:ext cx="108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8ED34CF-26DB-9536-DEDC-2F619BA5D20D}"/>
                    </a:ext>
                  </a:extLst>
                </p14:cNvPr>
                <p14:cNvContentPartPr/>
                <p14:nvPr/>
              </p14:nvContentPartPr>
              <p14:xfrm>
                <a:off x="6475513" y="3792679"/>
                <a:ext cx="126360" cy="199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8ED34CF-26DB-9536-DEDC-2F619BA5D2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66873" y="3783679"/>
                  <a:ext cx="144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C7C566C-B221-7D45-6970-6151DE65D488}"/>
                    </a:ext>
                  </a:extLst>
                </p14:cNvPr>
                <p14:cNvContentPartPr/>
                <p14:nvPr/>
              </p14:nvContentPartPr>
              <p14:xfrm>
                <a:off x="6601513" y="3799879"/>
                <a:ext cx="100800" cy="694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C7C566C-B221-7D45-6970-6151DE65D4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92513" y="3791239"/>
                  <a:ext cx="118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8DD6151-FC9D-1472-5FAF-0EBD4BF6D4B7}"/>
                    </a:ext>
                  </a:extLst>
                </p14:cNvPr>
                <p14:cNvContentPartPr/>
                <p14:nvPr/>
              </p14:nvContentPartPr>
              <p14:xfrm>
                <a:off x="6567313" y="3735799"/>
                <a:ext cx="179280" cy="5396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8DD6151-FC9D-1472-5FAF-0EBD4BF6D4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58673" y="3726799"/>
                  <a:ext cx="19692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CA21D6E-6ABC-43ED-2A3F-53425F6DE35C}"/>
                    </a:ext>
                  </a:extLst>
                </p14:cNvPr>
                <p14:cNvContentPartPr/>
                <p14:nvPr/>
              </p14:nvContentPartPr>
              <p14:xfrm>
                <a:off x="6472633" y="4047919"/>
                <a:ext cx="162720" cy="246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CA21D6E-6ABC-43ED-2A3F-53425F6DE3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63633" y="4039279"/>
                  <a:ext cx="180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39C4A80-68E8-F1E0-7EE6-CE569895256F}"/>
                    </a:ext>
                  </a:extLst>
                </p14:cNvPr>
                <p14:cNvContentPartPr/>
                <p14:nvPr/>
              </p14:nvContentPartPr>
              <p14:xfrm>
                <a:off x="5452753" y="4270399"/>
                <a:ext cx="135720" cy="2552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39C4A80-68E8-F1E0-7EE6-CE56989525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44113" y="4261759"/>
                  <a:ext cx="153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24C6BA9-0F06-DB8D-BA16-0B31289A733E}"/>
                    </a:ext>
                  </a:extLst>
                </p14:cNvPr>
                <p14:cNvContentPartPr/>
                <p14:nvPr/>
              </p14:nvContentPartPr>
              <p14:xfrm>
                <a:off x="5682073" y="4326919"/>
                <a:ext cx="94680" cy="187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24C6BA9-0F06-DB8D-BA16-0B31289A733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73433" y="4317919"/>
                  <a:ext cx="112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8A42C87-2814-4C9B-FDB4-6B4F7F05ACDE}"/>
                    </a:ext>
                  </a:extLst>
                </p14:cNvPr>
                <p14:cNvContentPartPr/>
                <p14:nvPr/>
              </p14:nvContentPartPr>
              <p14:xfrm>
                <a:off x="5709433" y="4371919"/>
                <a:ext cx="254880" cy="216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8A42C87-2814-4C9B-FDB4-6B4F7F05AC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00793" y="4363279"/>
                  <a:ext cx="272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3CF019C-DEA1-43AC-AE0F-7A070F4DE283}"/>
                    </a:ext>
                  </a:extLst>
                </p14:cNvPr>
                <p14:cNvContentPartPr/>
                <p14:nvPr/>
              </p14:nvContentPartPr>
              <p14:xfrm>
                <a:off x="5980513" y="4281919"/>
                <a:ext cx="45360" cy="203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3CF019C-DEA1-43AC-AE0F-7A070F4DE2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71873" y="4273279"/>
                  <a:ext cx="63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A046128-3252-B2D3-3710-0FAC9A122B6E}"/>
                    </a:ext>
                  </a:extLst>
                </p14:cNvPr>
                <p14:cNvContentPartPr/>
                <p14:nvPr/>
              </p14:nvContentPartPr>
              <p14:xfrm>
                <a:off x="5798713" y="4531759"/>
                <a:ext cx="511920" cy="84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A046128-3252-B2D3-3710-0FAC9A122B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89713" y="4523119"/>
                  <a:ext cx="529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4C98D21-5D97-64D5-8036-B6370A634933}"/>
                    </a:ext>
                  </a:extLst>
                </p14:cNvPr>
                <p14:cNvContentPartPr/>
                <p14:nvPr/>
              </p14:nvContentPartPr>
              <p14:xfrm>
                <a:off x="6033793" y="4501879"/>
                <a:ext cx="244800" cy="2502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4C98D21-5D97-64D5-8036-B6370A6349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24793" y="4492879"/>
                  <a:ext cx="262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052EE87-3C55-7794-33F0-7BB06C33B82F}"/>
                    </a:ext>
                  </a:extLst>
                </p14:cNvPr>
                <p14:cNvContentPartPr/>
                <p14:nvPr/>
              </p14:nvContentPartPr>
              <p14:xfrm>
                <a:off x="6054313" y="4281919"/>
                <a:ext cx="254160" cy="187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052EE87-3C55-7794-33F0-7BB06C33B8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45673" y="4273279"/>
                  <a:ext cx="2718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BA1521A-F320-C057-571F-1C35B8B3B7F0}"/>
              </a:ext>
            </a:extLst>
          </p:cNvPr>
          <p:cNvGrpSpPr/>
          <p:nvPr/>
        </p:nvGrpSpPr>
        <p:grpSpPr>
          <a:xfrm>
            <a:off x="925393" y="3267079"/>
            <a:ext cx="221400" cy="1730160"/>
            <a:chOff x="925393" y="3267079"/>
            <a:chExt cx="221400" cy="173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A2C6E16-9AA7-F056-1F63-B6BC2810BE26}"/>
                    </a:ext>
                  </a:extLst>
                </p14:cNvPr>
                <p14:cNvContentPartPr/>
                <p14:nvPr/>
              </p14:nvContentPartPr>
              <p14:xfrm>
                <a:off x="1013593" y="3267079"/>
                <a:ext cx="55800" cy="16718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A2C6E16-9AA7-F056-1F63-B6BC2810BE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4953" y="3258439"/>
                  <a:ext cx="73440" cy="16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CDA8A90-B455-27D9-2641-719691D93E7F}"/>
                    </a:ext>
                  </a:extLst>
                </p14:cNvPr>
                <p14:cNvContentPartPr/>
                <p14:nvPr/>
              </p14:nvContentPartPr>
              <p14:xfrm>
                <a:off x="925393" y="4683319"/>
                <a:ext cx="221400" cy="3139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CDA8A90-B455-27D9-2641-719691D93E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6753" y="4674679"/>
                  <a:ext cx="239040" cy="331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2FEDA3E-79A4-E24F-5D19-C743E4AF57B1}"/>
              </a:ext>
            </a:extLst>
          </p:cNvPr>
          <p:cNvSpPr txBox="1"/>
          <p:nvPr/>
        </p:nvSpPr>
        <p:spPr>
          <a:xfrm>
            <a:off x="1013593" y="2484004"/>
            <a:ext cx="3155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큐에 명령 리스트를 넣는 형식</a:t>
            </a:r>
          </a:p>
        </p:txBody>
      </p:sp>
    </p:spTree>
    <p:extLst>
      <p:ext uri="{BB962C8B-B14F-4D97-AF65-F5344CB8AC3E}">
        <p14:creationId xmlns:p14="http://schemas.microsoft.com/office/powerpoint/2010/main" val="31767336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61FBDB-15F8-41E6-BC72-813D1958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EAF894-4FCB-BDDC-EE71-E1D0A2F17B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4B0456A-C856-6A7B-4CA7-365F8C71DACD}"/>
              </a:ext>
            </a:extLst>
          </p:cNvPr>
          <p:cNvGrpSpPr/>
          <p:nvPr/>
        </p:nvGrpSpPr>
        <p:grpSpPr>
          <a:xfrm>
            <a:off x="2368633" y="1449799"/>
            <a:ext cx="253800" cy="792720"/>
            <a:chOff x="2368633" y="1449799"/>
            <a:chExt cx="253800" cy="7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2E8DABC-96B3-90A1-677C-0BE571EE8DAF}"/>
                    </a:ext>
                  </a:extLst>
                </p14:cNvPr>
                <p14:cNvContentPartPr/>
                <p14:nvPr/>
              </p14:nvContentPartPr>
              <p14:xfrm>
                <a:off x="2368633" y="1582999"/>
                <a:ext cx="107640" cy="6595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2E8DABC-96B3-90A1-677C-0BE571EE8D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59633" y="1574359"/>
                  <a:ext cx="12528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B3A9094-A107-55B8-1D64-46CEEDB8150F}"/>
                    </a:ext>
                  </a:extLst>
                </p14:cNvPr>
                <p14:cNvContentPartPr/>
                <p14:nvPr/>
              </p14:nvContentPartPr>
              <p14:xfrm>
                <a:off x="2397433" y="1449799"/>
                <a:ext cx="225000" cy="301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B3A9094-A107-55B8-1D64-46CEEDB815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88433" y="1440799"/>
                  <a:ext cx="242640" cy="319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B46ED8-4BB3-8ECB-7E4C-2CF63EE5EB80}"/>
              </a:ext>
            </a:extLst>
          </p:cNvPr>
          <p:cNvSpPr txBox="1"/>
          <p:nvPr/>
        </p:nvSpPr>
        <p:spPr>
          <a:xfrm>
            <a:off x="35350" y="1514870"/>
            <a:ext cx="2587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002060"/>
                </a:solidFill>
              </a:rPr>
              <a:t>CreateComaandQueue</a:t>
            </a:r>
            <a:r>
              <a:rPr lang="en-US" altLang="ko-KR" sz="1600" dirty="0">
                <a:solidFill>
                  <a:srgbClr val="002060"/>
                </a:solidFill>
              </a:rPr>
              <a:t>()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CreateCommandLists</a:t>
            </a:r>
            <a:r>
              <a:rPr lang="en-US" altLang="ko-KR" sz="1600" dirty="0">
                <a:solidFill>
                  <a:srgbClr val="002060"/>
                </a:solidFill>
              </a:rPr>
              <a:t>()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57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C78D247-FB2D-B2F6-8A55-513B6E43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F71A74-6D11-6024-E9C5-330BE1217D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ADA7B7F-341A-91B2-C1C2-26925C044A89}"/>
                  </a:ext>
                </a:extLst>
              </p14:cNvPr>
              <p14:cNvContentPartPr/>
              <p14:nvPr/>
            </p14:nvContentPartPr>
            <p14:xfrm>
              <a:off x="4761193" y="2051719"/>
              <a:ext cx="2330280" cy="230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ADA7B7F-341A-91B2-C1C2-26925C044A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2193" y="2042719"/>
                <a:ext cx="2347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1B8A12F-2F74-6F6A-03C7-B557A9C0A700}"/>
                  </a:ext>
                </a:extLst>
              </p14:cNvPr>
              <p14:cNvContentPartPr/>
              <p14:nvPr/>
            </p14:nvContentPartPr>
            <p14:xfrm>
              <a:off x="4683433" y="2876479"/>
              <a:ext cx="2837880" cy="1130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1B8A12F-2F74-6F6A-03C7-B557A9C0A7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433" y="2867839"/>
                <a:ext cx="28555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9740000-CD37-B970-FEC3-C007A7467915}"/>
                  </a:ext>
                </a:extLst>
              </p14:cNvPr>
              <p14:cNvContentPartPr/>
              <p14:nvPr/>
            </p14:nvContentPartPr>
            <p14:xfrm>
              <a:off x="131593" y="3144679"/>
              <a:ext cx="181080" cy="10242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9740000-CD37-B970-FEC3-C007A74679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953" y="3135679"/>
                <a:ext cx="19872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B1C5435-AB1C-910D-D789-F355F634E675}"/>
                  </a:ext>
                </a:extLst>
              </p14:cNvPr>
              <p14:cNvContentPartPr/>
              <p14:nvPr/>
            </p14:nvContentPartPr>
            <p14:xfrm>
              <a:off x="2620633" y="3222079"/>
              <a:ext cx="948240" cy="342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B1C5435-AB1C-910D-D789-F355F634E6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11633" y="3213079"/>
                <a:ext cx="9658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FE7B0F0-2933-F7EC-E2C9-AACBA618E02A}"/>
                  </a:ext>
                </a:extLst>
              </p14:cNvPr>
              <p14:cNvContentPartPr/>
              <p14:nvPr/>
            </p14:nvContentPartPr>
            <p14:xfrm>
              <a:off x="3891793" y="3233239"/>
              <a:ext cx="3243600" cy="572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FE7B0F0-2933-F7EC-E2C9-AACBA618E0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3153" y="3224239"/>
                <a:ext cx="326124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D01302D0-568C-87AD-0EC5-3E79CF1C63BE}"/>
              </a:ext>
            </a:extLst>
          </p:cNvPr>
          <p:cNvGrpSpPr/>
          <p:nvPr/>
        </p:nvGrpSpPr>
        <p:grpSpPr>
          <a:xfrm>
            <a:off x="2486353" y="3422599"/>
            <a:ext cx="5496120" cy="102240"/>
            <a:chOff x="2486353" y="3422599"/>
            <a:chExt cx="5496120" cy="1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B6B5CCD-20A5-6611-0C42-BB1406EC0E6E}"/>
                    </a:ext>
                  </a:extLst>
                </p14:cNvPr>
                <p14:cNvContentPartPr/>
                <p14:nvPr/>
              </p14:nvContentPartPr>
              <p14:xfrm>
                <a:off x="2486353" y="3492439"/>
                <a:ext cx="225360" cy="205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B6B5CCD-20A5-6611-0C42-BB1406EC0E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77713" y="3483799"/>
                  <a:ext cx="243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56954C7-0674-D277-2424-FFE98C6F8983}"/>
                    </a:ext>
                  </a:extLst>
                </p14:cNvPr>
                <p14:cNvContentPartPr/>
                <p14:nvPr/>
              </p14:nvContentPartPr>
              <p14:xfrm>
                <a:off x="2721073" y="3478399"/>
                <a:ext cx="902160" cy="12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56954C7-0674-D277-2424-FFE98C6F89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2073" y="3469759"/>
                  <a:ext cx="919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43F7C04-F823-6611-DC22-03FD2185C99E}"/>
                    </a:ext>
                  </a:extLst>
                </p14:cNvPr>
                <p14:cNvContentPartPr/>
                <p14:nvPr/>
              </p14:nvContentPartPr>
              <p14:xfrm>
                <a:off x="3902593" y="3422599"/>
                <a:ext cx="4079880" cy="1022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43F7C04-F823-6611-DC22-03FD2185C9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93593" y="3413959"/>
                  <a:ext cx="409752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8B01016-4BF0-B71C-BBEE-30E2B818410D}"/>
                  </a:ext>
                </a:extLst>
              </p14:cNvPr>
              <p14:cNvContentPartPr/>
              <p14:nvPr/>
            </p14:nvContentPartPr>
            <p14:xfrm>
              <a:off x="5264924" y="2665686"/>
              <a:ext cx="2030040" cy="777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8B01016-4BF0-B71C-BBEE-30E2B818410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6284" y="2656686"/>
                <a:ext cx="204768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2698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CD1788-222B-65F7-7656-EC27F1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7473FE-D8D8-01D5-9873-747D6C6391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A7E9763-7D9F-F530-CFE6-89276FE15BCB}"/>
                  </a:ext>
                </a:extLst>
              </p14:cNvPr>
              <p14:cNvContentPartPr/>
              <p14:nvPr/>
            </p14:nvContentPartPr>
            <p14:xfrm>
              <a:off x="2194484" y="2713358"/>
              <a:ext cx="2059920" cy="50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A7E9763-7D9F-F530-CFE6-89276FE15B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5484" y="2704358"/>
                <a:ext cx="20775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5173E78-4DE3-C953-AA78-3F9F78CD6BA5}"/>
                  </a:ext>
                </a:extLst>
              </p14:cNvPr>
              <p14:cNvContentPartPr/>
              <p14:nvPr/>
            </p14:nvContentPartPr>
            <p14:xfrm>
              <a:off x="5042804" y="2819918"/>
              <a:ext cx="214200" cy="11678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5173E78-4DE3-C953-AA78-3F9F78CD6B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4164" y="2811278"/>
                <a:ext cx="231840" cy="11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2170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AB907C9-936A-022F-667E-E4993A6C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D581BA-79CF-7231-6030-A83D3E7161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52A7C5C-F161-8293-6340-3092CCB934BF}"/>
                  </a:ext>
                </a:extLst>
              </p14:cNvPr>
              <p14:cNvContentPartPr/>
              <p14:nvPr/>
            </p14:nvContentPartPr>
            <p14:xfrm>
              <a:off x="1039244" y="1655507"/>
              <a:ext cx="6328080" cy="968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52A7C5C-F161-8293-6340-3092CCB934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244" y="1646507"/>
                <a:ext cx="6345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6852DB8-7307-29BA-F5E9-7CABA45FA802}"/>
                  </a:ext>
                </a:extLst>
              </p14:cNvPr>
              <p14:cNvContentPartPr/>
              <p14:nvPr/>
            </p14:nvContentPartPr>
            <p14:xfrm>
              <a:off x="1029884" y="1925147"/>
              <a:ext cx="5544000" cy="878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6852DB8-7307-29BA-F5E9-7CABA45FA8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1244" y="1916147"/>
                <a:ext cx="55616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1ED0CC0-C2EA-CE73-F224-511B70E7B0A6}"/>
                  </a:ext>
                </a:extLst>
              </p14:cNvPr>
              <p14:cNvContentPartPr/>
              <p14:nvPr/>
            </p14:nvContentPartPr>
            <p14:xfrm>
              <a:off x="11800364" y="4263897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1ED0CC0-C2EA-CE73-F224-511B70E7B0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91364" y="425525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206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E11452-2E8D-376E-6808-221035C6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90ECBA-7160-23E8-D574-8A94DDF531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293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2D9DC9-D635-89C0-0869-12555963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60DE5F-9048-B529-F96D-C4D929B1D4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9497F8C-FADC-2A0A-E3CF-AE73FFF5C713}"/>
              </a:ext>
            </a:extLst>
          </p:cNvPr>
          <p:cNvGrpSpPr/>
          <p:nvPr/>
        </p:nvGrpSpPr>
        <p:grpSpPr>
          <a:xfrm>
            <a:off x="981773" y="61999"/>
            <a:ext cx="1953000" cy="1214640"/>
            <a:chOff x="981773" y="61999"/>
            <a:chExt cx="1953000" cy="12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D4B6170-21A4-1E99-9078-9B169B1D2B19}"/>
                    </a:ext>
                  </a:extLst>
                </p14:cNvPr>
                <p14:cNvContentPartPr/>
                <p14:nvPr/>
              </p14:nvContentPartPr>
              <p14:xfrm>
                <a:off x="1852253" y="117079"/>
                <a:ext cx="1082520" cy="1159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D4B6170-21A4-1E99-9078-9B169B1D2B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3253" y="108439"/>
                  <a:ext cx="110016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A0B89CF-695F-46FF-8278-994D1A6B820C}"/>
                    </a:ext>
                  </a:extLst>
                </p14:cNvPr>
                <p14:cNvContentPartPr/>
                <p14:nvPr/>
              </p14:nvContentPartPr>
              <p14:xfrm>
                <a:off x="981773" y="61999"/>
                <a:ext cx="973800" cy="10688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A0B89CF-695F-46FF-8278-994D1A6B82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133" y="52999"/>
                  <a:ext cx="991440" cy="10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505C835-F53F-0EA6-AF8B-3B049A922002}"/>
                  </a:ext>
                </a:extLst>
              </p14:cNvPr>
              <p14:cNvContentPartPr/>
              <p14:nvPr/>
            </p14:nvContentPartPr>
            <p14:xfrm>
              <a:off x="2877173" y="5107039"/>
              <a:ext cx="246240" cy="122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505C835-F53F-0EA6-AF8B-3B049A9220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8173" y="5098039"/>
                <a:ext cx="263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E809E55-D66E-1A0C-1F0C-0BB57AE7618C}"/>
                  </a:ext>
                </a:extLst>
              </p14:cNvPr>
              <p14:cNvContentPartPr/>
              <p14:nvPr/>
            </p14:nvContentPartPr>
            <p14:xfrm>
              <a:off x="2910653" y="5262919"/>
              <a:ext cx="171720" cy="662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E809E55-D66E-1A0C-1F0C-0BB57AE761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1653" y="5254279"/>
                <a:ext cx="1893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B6965F7-DE6B-91A7-414B-BBC15FD660C3}"/>
                  </a:ext>
                </a:extLst>
              </p14:cNvPr>
              <p14:cNvContentPartPr/>
              <p14:nvPr/>
            </p14:nvContentPartPr>
            <p14:xfrm>
              <a:off x="57524" y="2126918"/>
              <a:ext cx="124200" cy="423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B6965F7-DE6B-91A7-414B-BBC15FD660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24" y="2118278"/>
                <a:ext cx="14184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E79566A-603B-040A-97D2-ED854FF8E125}"/>
                  </a:ext>
                </a:extLst>
              </p14:cNvPr>
              <p14:cNvContentPartPr/>
              <p14:nvPr/>
            </p14:nvContentPartPr>
            <p14:xfrm>
              <a:off x="7295684" y="2175158"/>
              <a:ext cx="97920" cy="4474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E79566A-603B-040A-97D2-ED854FF8E1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86684" y="2166158"/>
                <a:ext cx="1155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A5896B3-B2A7-2C35-D218-409FE28BF3D7}"/>
                  </a:ext>
                </a:extLst>
              </p14:cNvPr>
              <p14:cNvContentPartPr/>
              <p14:nvPr/>
            </p14:nvContentPartPr>
            <p14:xfrm>
              <a:off x="-10156" y="4975977"/>
              <a:ext cx="173880" cy="1458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A5896B3-B2A7-2C35-D218-409FE28BF3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8796" y="4967337"/>
                <a:ext cx="191520" cy="14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32DB2C8-37FA-75E0-B362-B2F048A79AC0}"/>
                  </a:ext>
                </a:extLst>
              </p14:cNvPr>
              <p14:cNvContentPartPr/>
              <p14:nvPr/>
            </p14:nvContentPartPr>
            <p14:xfrm>
              <a:off x="8207924" y="4851057"/>
              <a:ext cx="494640" cy="1722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32DB2C8-37FA-75E0-B362-B2F048A79A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98924" y="4842417"/>
                <a:ext cx="512280" cy="17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E99EA82-F951-DC1F-8B20-1ADCED16D770}"/>
                  </a:ext>
                </a:extLst>
              </p14:cNvPr>
              <p14:cNvContentPartPr/>
              <p14:nvPr/>
            </p14:nvContentPartPr>
            <p14:xfrm>
              <a:off x="1559444" y="6545027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E99EA82-F951-DC1F-8B20-1ADCED16D77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50444" y="653602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467481D-4D80-278D-AC92-85BB31610B95}"/>
              </a:ext>
            </a:extLst>
          </p:cNvPr>
          <p:cNvSpPr txBox="1"/>
          <p:nvPr/>
        </p:nvSpPr>
        <p:spPr>
          <a:xfrm>
            <a:off x="2826053" y="693052"/>
            <a:ext cx="7037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Commandqueue</a:t>
            </a:r>
            <a:r>
              <a:rPr lang="en-US" altLang="ko-KR" sz="1000" dirty="0"/>
              <a:t> </a:t>
            </a:r>
            <a:r>
              <a:rPr lang="ko-KR" altLang="en-US" sz="1000" dirty="0"/>
              <a:t>또는 </a:t>
            </a:r>
            <a:r>
              <a:rPr lang="en-US" altLang="ko-KR" sz="1000" dirty="0" err="1"/>
              <a:t>commandlist</a:t>
            </a:r>
            <a:r>
              <a:rPr lang="ko-KR" altLang="en-US" sz="1000" dirty="0"/>
              <a:t>에 들어 갈 수 있는 명령어들</a:t>
            </a:r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4908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654052-9D28-0E45-C7A7-3C8E7707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FF2F2-6F58-086B-F3CA-B61D5DC40B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01FF639-7747-C173-2C0D-E66E575B2063}"/>
                  </a:ext>
                </a:extLst>
              </p14:cNvPr>
              <p14:cNvContentPartPr/>
              <p14:nvPr/>
            </p14:nvContentPartPr>
            <p14:xfrm>
              <a:off x="991364" y="6178547"/>
              <a:ext cx="1690920" cy="88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01FF639-7747-C173-2C0D-E66E575B20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364" y="6169907"/>
                <a:ext cx="1708560" cy="105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DE7F7B-0AC1-B7DC-29A4-D5BB6A8E360D}"/>
              </a:ext>
            </a:extLst>
          </p:cNvPr>
          <p:cNvSpPr txBox="1"/>
          <p:nvPr/>
        </p:nvSpPr>
        <p:spPr>
          <a:xfrm>
            <a:off x="3070459" y="6017361"/>
            <a:ext cx="2646947" cy="36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커맨드 리스트 재사용</a:t>
            </a:r>
          </a:p>
        </p:txBody>
      </p:sp>
    </p:spTree>
    <p:extLst>
      <p:ext uri="{BB962C8B-B14F-4D97-AF65-F5344CB8AC3E}">
        <p14:creationId xmlns:p14="http://schemas.microsoft.com/office/powerpoint/2010/main" val="832579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71A9118-1E90-CFF4-DD31-ACD107FC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D2430-EBAE-7FC4-E13C-09F6BDCC5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B0F9C33-6ACD-E0CF-20B4-F87D09A47574}"/>
                  </a:ext>
                </a:extLst>
              </p14:cNvPr>
              <p14:cNvContentPartPr/>
              <p14:nvPr/>
            </p14:nvContentPartPr>
            <p14:xfrm>
              <a:off x="2133441" y="3804662"/>
              <a:ext cx="582480" cy="21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B0F9C33-6ACD-E0CF-20B4-F87D09A475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4441" y="3796022"/>
                <a:ext cx="600120" cy="38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1BF3BBC-3553-9951-EA38-CD2EE27EFB79}"/>
              </a:ext>
            </a:extLst>
          </p:cNvPr>
          <p:cNvSpPr txBox="1"/>
          <p:nvPr/>
        </p:nvSpPr>
        <p:spPr>
          <a:xfrm>
            <a:off x="2831690" y="3619996"/>
            <a:ext cx="441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Close</a:t>
            </a:r>
            <a:r>
              <a:rPr lang="ko-KR" altLang="en-US" dirty="0" err="1"/>
              <a:t>하지않고</a:t>
            </a:r>
            <a:r>
              <a:rPr lang="ko-KR" altLang="en-US" dirty="0"/>
              <a:t> 명령어 추가 해도 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3A93F95-8573-48B2-979E-7225999C9337}"/>
                  </a:ext>
                </a:extLst>
              </p14:cNvPr>
              <p14:cNvContentPartPr/>
              <p14:nvPr/>
            </p14:nvContentPartPr>
            <p14:xfrm>
              <a:off x="2025081" y="4759022"/>
              <a:ext cx="814680" cy="354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3A93F95-8573-48B2-979E-7225999C93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6441" y="4750022"/>
                <a:ext cx="83232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6540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6E8800-7466-B2F1-A4AC-E22E6C76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3172CA-BCCA-2E23-71E5-A9E2363E00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16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BCE919-408B-ABA2-DD50-9C430552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97058-4E14-5208-BFE0-9124513670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9EB156F-355A-D48B-EF60-D427D5427BB7}"/>
                  </a:ext>
                </a:extLst>
              </p14:cNvPr>
              <p14:cNvContentPartPr/>
              <p14:nvPr/>
            </p14:nvContentPartPr>
            <p14:xfrm>
              <a:off x="2644641" y="2918702"/>
              <a:ext cx="1680840" cy="223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9EB156F-355A-D48B-EF60-D427D5427B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5641" y="2910062"/>
                <a:ext cx="169848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54789025-6D70-EBEC-FFA1-8680B7542D05}"/>
              </a:ext>
            </a:extLst>
          </p:cNvPr>
          <p:cNvGrpSpPr/>
          <p:nvPr/>
        </p:nvGrpSpPr>
        <p:grpSpPr>
          <a:xfrm>
            <a:off x="4188681" y="2880542"/>
            <a:ext cx="63000" cy="115920"/>
            <a:chOff x="4188681" y="2880542"/>
            <a:chExt cx="6300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621BB90-F950-9F14-BF13-5F9C2171D91B}"/>
                    </a:ext>
                  </a:extLst>
                </p14:cNvPr>
                <p14:cNvContentPartPr/>
                <p14:nvPr/>
              </p14:nvContentPartPr>
              <p14:xfrm>
                <a:off x="4205961" y="2890622"/>
                <a:ext cx="32040" cy="105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621BB90-F950-9F14-BF13-5F9C2171D9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96961" y="2881622"/>
                  <a:ext cx="49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010CD5D-B99F-A20E-BA37-0B8EF885B521}"/>
                    </a:ext>
                  </a:extLst>
                </p14:cNvPr>
                <p14:cNvContentPartPr/>
                <p14:nvPr/>
              </p14:nvContentPartPr>
              <p14:xfrm>
                <a:off x="4188681" y="2969102"/>
                <a:ext cx="24840" cy="118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010CD5D-B99F-A20E-BA37-0B8EF885B5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79681" y="2960462"/>
                  <a:ext cx="42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C5EC55E-9843-C414-9D7F-62AFB38B314C}"/>
                    </a:ext>
                  </a:extLst>
                </p14:cNvPr>
                <p14:cNvContentPartPr/>
                <p14:nvPr/>
              </p14:nvContentPartPr>
              <p14:xfrm>
                <a:off x="4227561" y="2880542"/>
                <a:ext cx="24120" cy="23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C5EC55E-9843-C414-9D7F-62AFB38B314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18921" y="2871902"/>
                  <a:ext cx="4176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0F16C12-68B4-35F9-791E-6060AB2548AF}"/>
                  </a:ext>
                </a:extLst>
              </p14:cNvPr>
              <p14:cNvContentPartPr/>
              <p14:nvPr/>
            </p14:nvContentPartPr>
            <p14:xfrm>
              <a:off x="4178601" y="3195542"/>
              <a:ext cx="3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0F16C12-68B4-35F9-791E-6060AB2548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69601" y="318654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95038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2A11EE-9E69-AE8B-E66A-3F0D5F54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0FD7B2-B30A-5508-2467-4A5BE60F36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66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36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D4532B1-57F8-408D-3382-4BA7937C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034D42-1319-B4BA-D4E7-0B85644A24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F3EEA44-0F36-A74F-5F90-085490467AC8}"/>
                  </a:ext>
                </a:extLst>
              </p14:cNvPr>
              <p14:cNvContentPartPr/>
              <p14:nvPr/>
            </p14:nvContentPartPr>
            <p14:xfrm>
              <a:off x="1533681" y="4463462"/>
              <a:ext cx="304560" cy="40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F3EEA44-0F36-A74F-5F90-085490467A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4681" y="4454462"/>
                <a:ext cx="3222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3328D3C-11AC-5C6E-73DB-7D29B15B531C}"/>
                  </a:ext>
                </a:extLst>
              </p14:cNvPr>
              <p14:cNvContentPartPr/>
              <p14:nvPr/>
            </p14:nvContentPartPr>
            <p14:xfrm>
              <a:off x="1523961" y="4531862"/>
              <a:ext cx="1162080" cy="612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328D3C-11AC-5C6E-73DB-7D29B15B53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321" y="4522862"/>
                <a:ext cx="11797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7C038B1-DA72-C95C-2B9B-7F80151DB1EB}"/>
                  </a:ext>
                </a:extLst>
              </p14:cNvPr>
              <p14:cNvContentPartPr/>
              <p14:nvPr/>
            </p14:nvContentPartPr>
            <p14:xfrm>
              <a:off x="1661841" y="5027582"/>
              <a:ext cx="641880" cy="561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7C038B1-DA72-C95C-2B9B-7F80151DB1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2841" y="5018582"/>
                <a:ext cx="659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A924ACF-34F6-BB5A-2FE6-A481F286FB23}"/>
                  </a:ext>
                </a:extLst>
              </p14:cNvPr>
              <p14:cNvContentPartPr/>
              <p14:nvPr/>
            </p14:nvContentPartPr>
            <p14:xfrm>
              <a:off x="1002681" y="1405517"/>
              <a:ext cx="3204720" cy="414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A924ACF-34F6-BB5A-2FE6-A481F286FB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4041" y="1396517"/>
                <a:ext cx="3222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488EECB-8A16-40E2-3D65-23FC7223CC42}"/>
                  </a:ext>
                </a:extLst>
              </p14:cNvPr>
              <p14:cNvContentPartPr/>
              <p14:nvPr/>
            </p14:nvContentPartPr>
            <p14:xfrm>
              <a:off x="2143161" y="2112662"/>
              <a:ext cx="6752880" cy="1195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488EECB-8A16-40E2-3D65-23FC7223CC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4521" y="2104022"/>
                <a:ext cx="6770520" cy="1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642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5720999-853D-D3F7-86D2-712589EE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AF1A3-7AD5-DF70-7573-20C2F646B9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280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BEFEFB3-22FA-5F40-8711-02397673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0BC83-5859-5BA8-C677-5B0BA12DC8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1184361-4A7E-D070-6A40-866EF50537F9}"/>
              </a:ext>
            </a:extLst>
          </p:cNvPr>
          <p:cNvGrpSpPr/>
          <p:nvPr/>
        </p:nvGrpSpPr>
        <p:grpSpPr>
          <a:xfrm>
            <a:off x="1091601" y="1877942"/>
            <a:ext cx="2427480" cy="69480"/>
            <a:chOff x="1091601" y="1877942"/>
            <a:chExt cx="242748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DE93BB3-20CF-A17D-E00C-C3627F2BB1EF}"/>
                    </a:ext>
                  </a:extLst>
                </p14:cNvPr>
                <p14:cNvContentPartPr/>
                <p14:nvPr/>
              </p14:nvContentPartPr>
              <p14:xfrm>
                <a:off x="1091601" y="1917182"/>
                <a:ext cx="1031400" cy="302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DE93BB3-20CF-A17D-E00C-C3627F2BB1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2601" y="1908542"/>
                  <a:ext cx="1049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C7D5639-716A-2210-6FF9-C21FC2B6F3BB}"/>
                    </a:ext>
                  </a:extLst>
                </p14:cNvPr>
                <p14:cNvContentPartPr/>
                <p14:nvPr/>
              </p14:nvContentPartPr>
              <p14:xfrm>
                <a:off x="2585961" y="1877942"/>
                <a:ext cx="933120" cy="597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C7D5639-716A-2210-6FF9-C21FC2B6F3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6961" y="1868942"/>
                  <a:ext cx="95076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6B42F5D-04CA-2314-9296-F3D7625A2823}"/>
                  </a:ext>
                </a:extLst>
              </p14:cNvPr>
              <p14:cNvContentPartPr/>
              <p14:nvPr/>
            </p14:nvContentPartPr>
            <p14:xfrm>
              <a:off x="1032201" y="1395902"/>
              <a:ext cx="4197240" cy="1180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6B42F5D-04CA-2314-9296-F3D7625A28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3561" y="1387262"/>
                <a:ext cx="42148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20388C6-E1C6-4EBF-3362-2B73739C1AB7}"/>
                  </a:ext>
                </a:extLst>
              </p14:cNvPr>
              <p14:cNvContentPartPr/>
              <p14:nvPr/>
            </p14:nvContentPartPr>
            <p14:xfrm>
              <a:off x="933201" y="4611422"/>
              <a:ext cx="281880" cy="1873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388C6-E1C6-4EBF-3362-2B73739C1A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561" y="4602422"/>
                <a:ext cx="299520" cy="189144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4A9C54B-483C-DE95-C0CF-82187D815E48}"/>
              </a:ext>
            </a:extLst>
          </p:cNvPr>
          <p:cNvSpPr txBox="1"/>
          <p:nvPr/>
        </p:nvSpPr>
        <p:spPr>
          <a:xfrm>
            <a:off x="-18678" y="4860196"/>
            <a:ext cx="1336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파이프라인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30A93B64-2B03-0344-2103-13A7C1725C27}"/>
                  </a:ext>
                </a:extLst>
              </p14:cNvPr>
              <p14:cNvContentPartPr/>
              <p14:nvPr/>
            </p14:nvContentPartPr>
            <p14:xfrm>
              <a:off x="1012401" y="4021022"/>
              <a:ext cx="5228280" cy="702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30A93B64-2B03-0344-2103-13A7C1725C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3401" y="4012382"/>
                <a:ext cx="52459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F70263B9-A263-F507-9689-88875541D1CA}"/>
                  </a:ext>
                </a:extLst>
              </p14:cNvPr>
              <p14:cNvContentPartPr/>
              <p14:nvPr/>
            </p14:nvContentPartPr>
            <p14:xfrm>
              <a:off x="1140561" y="4227302"/>
              <a:ext cx="5937480" cy="1098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F70263B9-A263-F507-9689-88875541D1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1561" y="4218302"/>
                <a:ext cx="5955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284386E-FE50-E3A8-DD64-4C1AEFFE058C}"/>
                  </a:ext>
                </a:extLst>
              </p14:cNvPr>
              <p14:cNvContentPartPr/>
              <p14:nvPr/>
            </p14:nvContentPartPr>
            <p14:xfrm>
              <a:off x="5516721" y="4677143"/>
              <a:ext cx="157680" cy="55368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284386E-FE50-E3A8-DD64-4C1AEFFE058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081" y="4668143"/>
                <a:ext cx="17532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45AA8C3B-D39C-20FC-79CE-3ECA517CE214}"/>
                  </a:ext>
                </a:extLst>
              </p14:cNvPr>
              <p14:cNvContentPartPr/>
              <p14:nvPr/>
            </p14:nvContentPartPr>
            <p14:xfrm>
              <a:off x="5102721" y="5581103"/>
              <a:ext cx="201240" cy="2448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45AA8C3B-D39C-20FC-79CE-3ECA517CE2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94081" y="5572463"/>
                <a:ext cx="218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3A799747-FF46-7996-A2E5-CFF68C4F1209}"/>
                  </a:ext>
                </a:extLst>
              </p14:cNvPr>
              <p14:cNvContentPartPr/>
              <p14:nvPr/>
            </p14:nvContentPartPr>
            <p14:xfrm>
              <a:off x="5132241" y="5825183"/>
              <a:ext cx="233280" cy="3528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3A799747-FF46-7996-A2E5-CFF68C4F120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23601" y="5816543"/>
                <a:ext cx="250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8552CBC3-9EC4-FF6F-D470-8659B111971D}"/>
                  </a:ext>
                </a:extLst>
              </p14:cNvPr>
              <p14:cNvContentPartPr/>
              <p14:nvPr/>
            </p14:nvContentPartPr>
            <p14:xfrm>
              <a:off x="2998521" y="5329103"/>
              <a:ext cx="196200" cy="270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8552CBC3-9EC4-FF6F-D470-8659B11197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89521" y="5320463"/>
                <a:ext cx="2138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BCC06F53-2A36-D15B-0B60-5ED31CBF42CF}"/>
                  </a:ext>
                </a:extLst>
              </p14:cNvPr>
              <p14:cNvContentPartPr/>
              <p14:nvPr/>
            </p14:nvContentPartPr>
            <p14:xfrm>
              <a:off x="5112801" y="6040823"/>
              <a:ext cx="384840" cy="4910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BCC06F53-2A36-D15B-0B60-5ED31CBF42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03801" y="6031823"/>
                <a:ext cx="402480" cy="50868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00BCFBC-FEEA-20AF-6DD6-E97DE953CB82}"/>
              </a:ext>
            </a:extLst>
          </p:cNvPr>
          <p:cNvSpPr txBox="1"/>
          <p:nvPr/>
        </p:nvSpPr>
        <p:spPr>
          <a:xfrm>
            <a:off x="5516721" y="6243484"/>
            <a:ext cx="445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Descriptor heap</a:t>
            </a:r>
            <a:r>
              <a:rPr lang="ko-KR" altLang="en-US" dirty="0"/>
              <a:t>이 없어도 만들 수 있음</a:t>
            </a:r>
          </a:p>
        </p:txBody>
      </p:sp>
    </p:spTree>
    <p:extLst>
      <p:ext uri="{BB962C8B-B14F-4D97-AF65-F5344CB8AC3E}">
        <p14:creationId xmlns:p14="http://schemas.microsoft.com/office/powerpoint/2010/main" val="4242740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06D619D-1EE6-DA6B-59B4-6A7E1199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15F044-25D7-A607-965A-1C5DE3D0D2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38414C0-0398-CF56-113D-DB2A91D9705F}"/>
                  </a:ext>
                </a:extLst>
              </p14:cNvPr>
              <p14:cNvContentPartPr/>
              <p14:nvPr/>
            </p14:nvContentPartPr>
            <p14:xfrm>
              <a:off x="9743481" y="4738862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38414C0-0398-CF56-113D-DB2A91D970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4481" y="47302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1C0BB4C-4499-7425-5A65-C38F764673C4}"/>
                  </a:ext>
                </a:extLst>
              </p14:cNvPr>
              <p14:cNvContentPartPr/>
              <p14:nvPr/>
            </p14:nvContentPartPr>
            <p14:xfrm>
              <a:off x="1012401" y="1247942"/>
              <a:ext cx="2769120" cy="302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1C0BB4C-4499-7425-5A65-C38F764673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401" y="1140302"/>
                <a:ext cx="2876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D65890A-6F48-D4A6-2DB2-02E8274502F9}"/>
                  </a:ext>
                </a:extLst>
              </p14:cNvPr>
              <p14:cNvContentPartPr/>
              <p14:nvPr/>
            </p14:nvContentPartPr>
            <p14:xfrm>
              <a:off x="1012401" y="2014742"/>
              <a:ext cx="2387520" cy="1090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D65890A-6F48-D4A6-2DB2-02E8274502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401" y="1906742"/>
                <a:ext cx="24951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FEAC498-3571-9ACE-0EA9-B9A7D0ACCBA5}"/>
                  </a:ext>
                </a:extLst>
              </p14:cNvPr>
              <p14:cNvContentPartPr/>
              <p14:nvPr/>
            </p14:nvContentPartPr>
            <p14:xfrm>
              <a:off x="963081" y="2536022"/>
              <a:ext cx="2918880" cy="109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FEAC498-3571-9ACE-0EA9-B9A7D0ACCB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9441" y="2428022"/>
                <a:ext cx="30265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2D40377-F8D6-F6CA-2ADA-37CC47E66A17}"/>
                  </a:ext>
                </a:extLst>
              </p14:cNvPr>
              <p14:cNvContentPartPr/>
              <p14:nvPr/>
            </p14:nvContentPartPr>
            <p14:xfrm>
              <a:off x="2743281" y="849062"/>
              <a:ext cx="462960" cy="2750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2D40377-F8D6-F6CA-2ADA-37CC47E66A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4281" y="840062"/>
                <a:ext cx="48060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67D1C6C-E1DB-8720-1C19-1019F7B382C5}"/>
                  </a:ext>
                </a:extLst>
              </p14:cNvPr>
              <p14:cNvContentPartPr/>
              <p14:nvPr/>
            </p14:nvContentPartPr>
            <p14:xfrm>
              <a:off x="933561" y="1386182"/>
              <a:ext cx="3153960" cy="99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67D1C6C-E1DB-8720-1C19-1019F7B382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4921" y="1377182"/>
                <a:ext cx="3171600" cy="11736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1613D6A-11C6-53EB-CE89-E30C0999658F}"/>
              </a:ext>
            </a:extLst>
          </p:cNvPr>
          <p:cNvSpPr txBox="1"/>
          <p:nvPr/>
        </p:nvSpPr>
        <p:spPr>
          <a:xfrm>
            <a:off x="3055792" y="901103"/>
            <a:ext cx="2410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우리는 이것만 사용</a:t>
            </a:r>
          </a:p>
        </p:txBody>
      </p:sp>
    </p:spTree>
    <p:extLst>
      <p:ext uri="{BB962C8B-B14F-4D97-AF65-F5344CB8AC3E}">
        <p14:creationId xmlns:p14="http://schemas.microsoft.com/office/powerpoint/2010/main" val="3497834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FF0E266-5778-C541-3717-F578F494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50AED-9335-626B-203D-D6A698B822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931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F6E4B52-78A7-90F1-3DED-80439EF9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A2F77D-34DB-033F-ABAD-553FB5DF97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AEE5D0-84FA-CA37-BAA1-B3027AD012E6}"/>
              </a:ext>
            </a:extLst>
          </p:cNvPr>
          <p:cNvSpPr txBox="1"/>
          <p:nvPr/>
        </p:nvSpPr>
        <p:spPr>
          <a:xfrm>
            <a:off x="2664542" y="894735"/>
            <a:ext cx="249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View = Descriptor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AC9B0F3-4A24-178B-6DE6-A0525AC84613}"/>
                  </a:ext>
                </a:extLst>
              </p14:cNvPr>
              <p14:cNvContentPartPr/>
              <p14:nvPr/>
            </p14:nvContentPartPr>
            <p14:xfrm>
              <a:off x="1052001" y="4335743"/>
              <a:ext cx="954360" cy="302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AC9B0F3-4A24-178B-6DE6-A0525AC846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001" y="4326743"/>
                <a:ext cx="97200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D28D8DA0-3146-DD99-8C79-553033E5149F}"/>
              </a:ext>
            </a:extLst>
          </p:cNvPr>
          <p:cNvGrpSpPr/>
          <p:nvPr/>
        </p:nvGrpSpPr>
        <p:grpSpPr>
          <a:xfrm>
            <a:off x="894681" y="4434023"/>
            <a:ext cx="136440" cy="82440"/>
            <a:chOff x="894681" y="4434023"/>
            <a:chExt cx="13644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FA85499-9404-25D2-EFD2-79E0964FE138}"/>
                    </a:ext>
                  </a:extLst>
                </p14:cNvPr>
                <p14:cNvContentPartPr/>
                <p14:nvPr/>
              </p14:nvContentPartPr>
              <p14:xfrm>
                <a:off x="894681" y="4463543"/>
                <a:ext cx="8532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FA85499-9404-25D2-EFD2-79E0964FE1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6041" y="4454903"/>
                  <a:ext cx="102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14C563D-8856-7A35-3DCA-A2A31A38B591}"/>
                    </a:ext>
                  </a:extLst>
                </p14:cNvPr>
                <p14:cNvContentPartPr/>
                <p14:nvPr/>
              </p14:nvContentPartPr>
              <p14:xfrm>
                <a:off x="986121" y="4434023"/>
                <a:ext cx="45000" cy="824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14C563D-8856-7A35-3DCA-A2A31A38B5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7481" y="4425383"/>
                  <a:ext cx="6264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2C51334-C42F-197A-01FA-122CF20BD8C6}"/>
                  </a:ext>
                </a:extLst>
              </p14:cNvPr>
              <p14:cNvContentPartPr/>
              <p14:nvPr/>
            </p14:nvContentPartPr>
            <p14:xfrm>
              <a:off x="1052001" y="4570823"/>
              <a:ext cx="1188000" cy="417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2C51334-C42F-197A-01FA-122CF20BD8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001" y="4562183"/>
                <a:ext cx="120564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2064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07DFC2-F313-0C62-6D3E-E8368A2E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B889E9-41F9-4FE8-9DB2-E95038902D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938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A8101F-1EEC-1158-6502-BB0D53F38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59276-4EC4-980B-5302-0A1BEE3A83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B0EF633-30B1-6E52-092A-831E1190A145}"/>
                  </a:ext>
                </a:extLst>
              </p14:cNvPr>
              <p14:cNvContentPartPr/>
              <p14:nvPr/>
            </p14:nvContentPartPr>
            <p14:xfrm>
              <a:off x="717561" y="1179623"/>
              <a:ext cx="2379240" cy="39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B0EF633-30B1-6E52-092A-831E1190A1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561" y="1170623"/>
                <a:ext cx="23968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453694C-8292-EA0C-6AB9-B091E989187D}"/>
                  </a:ext>
                </a:extLst>
              </p14:cNvPr>
              <p14:cNvContentPartPr/>
              <p14:nvPr/>
            </p14:nvContentPartPr>
            <p14:xfrm>
              <a:off x="2084121" y="1483463"/>
              <a:ext cx="2195280" cy="3380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453694C-8292-EA0C-6AB9-B091E98918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5121" y="1474823"/>
                <a:ext cx="221292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519082F-84BD-0C04-BE04-FE56865B0814}"/>
                  </a:ext>
                </a:extLst>
              </p14:cNvPr>
              <p14:cNvContentPartPr/>
              <p14:nvPr/>
            </p14:nvContentPartPr>
            <p14:xfrm>
              <a:off x="3048201" y="3106343"/>
              <a:ext cx="806760" cy="201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519082F-84BD-0C04-BE04-FE56865B08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9201" y="3097703"/>
                <a:ext cx="8244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E323CDD-0CB1-C53E-D028-60C63FB38294}"/>
                  </a:ext>
                </a:extLst>
              </p14:cNvPr>
              <p14:cNvContentPartPr/>
              <p14:nvPr/>
            </p14:nvContentPartPr>
            <p14:xfrm>
              <a:off x="165321" y="3175463"/>
              <a:ext cx="90360" cy="7945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E323CDD-0CB1-C53E-D028-60C63FB382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681" y="3166463"/>
                <a:ext cx="108000" cy="81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726CC093-0931-6E36-D6F4-97570B7CE35A}"/>
              </a:ext>
            </a:extLst>
          </p:cNvPr>
          <p:cNvGrpSpPr/>
          <p:nvPr/>
        </p:nvGrpSpPr>
        <p:grpSpPr>
          <a:xfrm>
            <a:off x="-185679" y="3411623"/>
            <a:ext cx="260640" cy="267120"/>
            <a:chOff x="-185679" y="3411623"/>
            <a:chExt cx="2606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094BFD7-F580-5FF4-7838-B22855BC4F79}"/>
                    </a:ext>
                  </a:extLst>
                </p14:cNvPr>
                <p14:cNvContentPartPr/>
                <p14:nvPr/>
              </p14:nvContentPartPr>
              <p14:xfrm>
                <a:off x="-185679" y="3411623"/>
                <a:ext cx="260640" cy="129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094BFD7-F580-5FF4-7838-B22855BC4F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194679" y="3402983"/>
                  <a:ext cx="278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F24E752-1DF2-019E-1C65-465E5EC10527}"/>
                    </a:ext>
                  </a:extLst>
                </p14:cNvPr>
                <p14:cNvContentPartPr/>
                <p14:nvPr/>
              </p14:nvContentPartPr>
              <p14:xfrm>
                <a:off x="19521" y="3421343"/>
                <a:ext cx="30600" cy="257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F24E752-1DF2-019E-1C65-465E5EC10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81" y="3412343"/>
                  <a:ext cx="48240" cy="27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94700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E16DF3-5BFA-FDF9-62A5-F9187B94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BCA482-070D-EE4B-0958-7BC32A8773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20758ED-2981-A366-87F1-DE813783A19B}"/>
                  </a:ext>
                </a:extLst>
              </p14:cNvPr>
              <p14:cNvContentPartPr/>
              <p14:nvPr/>
            </p14:nvContentPartPr>
            <p14:xfrm>
              <a:off x="5023881" y="1513343"/>
              <a:ext cx="3550320" cy="4140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20758ED-2981-A366-87F1-DE813783A1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881" y="1504343"/>
                <a:ext cx="35679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1BBB1D9-6E81-750A-4586-3A1129893932}"/>
                  </a:ext>
                </a:extLst>
              </p14:cNvPr>
              <p14:cNvContentPartPr/>
              <p14:nvPr/>
            </p14:nvContentPartPr>
            <p14:xfrm>
              <a:off x="5032881" y="4855703"/>
              <a:ext cx="3592440" cy="4640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1BBB1D9-6E81-750A-4586-3A11298939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3881" y="4847063"/>
                <a:ext cx="3610080" cy="4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9743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E404D12-17BC-1A85-C22E-04EE179A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A172D9-64C5-77DF-5A8E-CC5F2B4578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202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392739-17F5-2436-FC08-54025F1B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987395-9C6F-BFF7-266B-885DBC090F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0EF4806-776A-903A-F479-159597D2FC5E}"/>
                  </a:ext>
                </a:extLst>
              </p14:cNvPr>
              <p14:cNvContentPartPr/>
              <p14:nvPr/>
            </p14:nvContentPartPr>
            <p14:xfrm>
              <a:off x="1877841" y="1523114"/>
              <a:ext cx="2863800" cy="90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0EF4806-776A-903A-F479-159597D2FC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4201" y="1415474"/>
                <a:ext cx="29714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1D859B1-AF95-0D0E-A183-775F46714CD5}"/>
                  </a:ext>
                </a:extLst>
              </p14:cNvPr>
              <p14:cNvContentPartPr/>
              <p14:nvPr/>
            </p14:nvContentPartPr>
            <p14:xfrm>
              <a:off x="3647961" y="1713914"/>
              <a:ext cx="3508920" cy="1450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1D859B1-AF95-0D0E-A183-775F46714C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3961" y="1606274"/>
                <a:ext cx="36165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23C716C-0FE2-0979-63B9-8DED08EEADC9}"/>
                  </a:ext>
                </a:extLst>
              </p14:cNvPr>
              <p14:cNvContentPartPr/>
              <p14:nvPr/>
            </p14:nvContentPartPr>
            <p14:xfrm>
              <a:off x="3392001" y="1946114"/>
              <a:ext cx="3973680" cy="802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23C716C-0FE2-0979-63B9-8DED08EEAD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38001" y="1838114"/>
                <a:ext cx="40813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09B0EDA-72E3-B4D7-85EB-532DDB9BAB7D}"/>
                  </a:ext>
                </a:extLst>
              </p14:cNvPr>
              <p14:cNvContentPartPr/>
              <p14:nvPr/>
            </p14:nvContentPartPr>
            <p14:xfrm>
              <a:off x="1698277" y="1112087"/>
              <a:ext cx="2129400" cy="388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09B0EDA-72E3-B4D7-85EB-532DDB9BAB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89637" y="1103447"/>
                <a:ext cx="2147040" cy="4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2658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8E2F2E4-DB0E-AA46-CFF1-F75CBFAC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99A32-8DA8-4486-F12A-980080DD26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F087005-8E13-466A-B03D-97B0F018441F}"/>
                  </a:ext>
                </a:extLst>
              </p14:cNvPr>
              <p14:cNvContentPartPr/>
              <p14:nvPr/>
            </p14:nvContentPartPr>
            <p14:xfrm>
              <a:off x="1669477" y="1250687"/>
              <a:ext cx="2079360" cy="2221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F087005-8E13-466A-B03D-97B0F01844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0477" y="1242047"/>
                <a:ext cx="209700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951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4ED69A-92A6-319A-1EEF-86CCDCD1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3B798-4242-FD52-DC0F-DBAC464B93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E4074F8-1D95-7C43-FFEE-AB5DD616F59F}"/>
                  </a:ext>
                </a:extLst>
              </p14:cNvPr>
              <p14:cNvContentPartPr/>
              <p14:nvPr/>
            </p14:nvContentPartPr>
            <p14:xfrm>
              <a:off x="2055397" y="1410527"/>
              <a:ext cx="2429280" cy="3794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E4074F8-1D95-7C43-FFEE-AB5DD616F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6397" y="1401887"/>
                <a:ext cx="2446920" cy="39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62520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B7E278E-C92F-CFC1-2976-D988A8ED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089BB-34F6-5130-FA6A-6DCD713988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51B7F3-2AAD-3B2E-33B6-645501AE5D89}"/>
              </a:ext>
            </a:extLst>
          </p:cNvPr>
          <p:cNvSpPr/>
          <p:nvPr/>
        </p:nvSpPr>
        <p:spPr>
          <a:xfrm>
            <a:off x="4572000" y="3836709"/>
            <a:ext cx="4345757" cy="6881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BFF1F-5443-E5D0-59FE-F91B3B9F3E7B}"/>
              </a:ext>
            </a:extLst>
          </p:cNvPr>
          <p:cNvSpPr txBox="1"/>
          <p:nvPr/>
        </p:nvSpPr>
        <p:spPr>
          <a:xfrm>
            <a:off x="-3528390" y="-633651"/>
            <a:ext cx="486023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UPLOAD 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solidFill>
                  <a:srgbClr val="FF0000"/>
                </a:solidFill>
              </a:rPr>
              <a:t> CPU write only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READ_BACK 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solidFill>
                  <a:srgbClr val="FF0000"/>
                </a:solidFill>
              </a:rPr>
              <a:t> CPU read only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GPU</a:t>
            </a:r>
            <a:r>
              <a:rPr lang="ko-KR" altLang="en-US" sz="1200" dirty="0">
                <a:solidFill>
                  <a:srgbClr val="FF0000"/>
                </a:solidFill>
              </a:rPr>
              <a:t>의 접근은 </a:t>
            </a:r>
            <a:r>
              <a:rPr lang="en-US" altLang="ko-KR" sz="1200" dirty="0">
                <a:solidFill>
                  <a:srgbClr val="FF0000"/>
                </a:solidFill>
              </a:rPr>
              <a:t>view</a:t>
            </a:r>
            <a:r>
              <a:rPr lang="ko-KR" altLang="en-US" sz="1200" dirty="0">
                <a:solidFill>
                  <a:srgbClr val="FF0000"/>
                </a:solidFill>
              </a:rPr>
              <a:t>에 따라서 달라짐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err="1">
                <a:solidFill>
                  <a:srgbClr val="FF0000"/>
                </a:solidFill>
              </a:rPr>
              <a:t>Descripto</a:t>
            </a:r>
            <a:r>
              <a:rPr lang="en-US" altLang="ko-KR" sz="1200" dirty="0">
                <a:solidFill>
                  <a:srgbClr val="FF0000"/>
                </a:solidFill>
              </a:rPr>
              <a:t> heap != resource heap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Device =&gt; Create </a:t>
            </a:r>
            <a:r>
              <a:rPr lang="ko-KR" altLang="en-US" sz="1200" dirty="0">
                <a:solidFill>
                  <a:srgbClr val="FF0000"/>
                </a:solidFill>
              </a:rPr>
              <a:t>함수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대부분은 </a:t>
            </a:r>
            <a:r>
              <a:rPr lang="en-US" altLang="ko-KR" sz="1200" dirty="0">
                <a:solidFill>
                  <a:srgbClr val="FF0000"/>
                </a:solidFill>
              </a:rPr>
              <a:t>DEFAULT </a:t>
            </a:r>
            <a:r>
              <a:rPr lang="ko-KR" altLang="en-US" sz="1200" dirty="0" err="1">
                <a:solidFill>
                  <a:srgbClr val="FF0000"/>
                </a:solidFill>
              </a:rPr>
              <a:t>힙으로</a:t>
            </a:r>
            <a:r>
              <a:rPr lang="ko-KR" altLang="en-US" sz="1200" dirty="0">
                <a:solidFill>
                  <a:srgbClr val="FF0000"/>
                </a:solidFill>
              </a:rPr>
              <a:t> 만들고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UPLOAD </a:t>
            </a:r>
            <a:r>
              <a:rPr lang="ko-KR" altLang="en-US" sz="1200" dirty="0" err="1">
                <a:solidFill>
                  <a:srgbClr val="FF0000"/>
                </a:solidFill>
              </a:rPr>
              <a:t>힙을</a:t>
            </a:r>
            <a:r>
              <a:rPr lang="ko-KR" altLang="en-US" sz="1200" dirty="0">
                <a:solidFill>
                  <a:srgbClr val="FF0000"/>
                </a:solidFill>
              </a:rPr>
              <a:t> 만들어 </a:t>
            </a:r>
            <a:r>
              <a:rPr lang="en-US" altLang="ko-KR" sz="1200" dirty="0">
                <a:solidFill>
                  <a:srgbClr val="FF0000"/>
                </a:solidFill>
              </a:rPr>
              <a:t>CPU</a:t>
            </a:r>
            <a:r>
              <a:rPr lang="ko-KR" altLang="en-US" sz="1200" dirty="0">
                <a:solidFill>
                  <a:srgbClr val="FF0000"/>
                </a:solidFill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</a:rPr>
              <a:t>write </a:t>
            </a:r>
            <a:r>
              <a:rPr lang="ko-KR" altLang="en-US" sz="1200" dirty="0">
                <a:solidFill>
                  <a:srgbClr val="FF0000"/>
                </a:solidFill>
              </a:rPr>
              <a:t>후 </a:t>
            </a:r>
            <a:r>
              <a:rPr lang="en-US" altLang="ko-KR" sz="1200" dirty="0">
                <a:solidFill>
                  <a:srgbClr val="FF0000"/>
                </a:solidFill>
              </a:rPr>
              <a:t>copy resource(</a:t>
            </a:r>
            <a:r>
              <a:rPr lang="ko-KR" altLang="en-US" sz="1200" dirty="0">
                <a:solidFill>
                  <a:srgbClr val="FF0000"/>
                </a:solidFill>
              </a:rPr>
              <a:t>리소스끼리 복사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</a:rPr>
              <a:t>GraphicsCommandList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함수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r>
              <a:rPr lang="ko-KR" altLang="en-US" sz="1200" dirty="0">
                <a:solidFill>
                  <a:srgbClr val="FF0000"/>
                </a:solidFill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</a:rPr>
              <a:t>DEFAULT </a:t>
            </a:r>
            <a:r>
              <a:rPr lang="ko-KR" altLang="en-US" sz="1200" dirty="0" err="1">
                <a:solidFill>
                  <a:srgbClr val="FF0000"/>
                </a:solidFill>
              </a:rPr>
              <a:t>힙에</a:t>
            </a:r>
            <a:r>
              <a:rPr lang="ko-KR" altLang="en-US" sz="1200" dirty="0">
                <a:solidFill>
                  <a:srgbClr val="FF0000"/>
                </a:solidFill>
              </a:rPr>
              <a:t> 넣는다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그 후 </a:t>
            </a:r>
            <a:r>
              <a:rPr lang="en-US" altLang="ko-KR" sz="1200" dirty="0">
                <a:solidFill>
                  <a:srgbClr val="FF0000"/>
                </a:solidFill>
              </a:rPr>
              <a:t>UPLOAD </a:t>
            </a:r>
            <a:r>
              <a:rPr lang="ko-KR" altLang="en-US" sz="1200" dirty="0" err="1">
                <a:solidFill>
                  <a:srgbClr val="FF0000"/>
                </a:solidFill>
              </a:rPr>
              <a:t>힙을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Release()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그러나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</a:rPr>
              <a:t>CommandList</a:t>
            </a:r>
            <a:r>
              <a:rPr lang="ko-KR" altLang="en-US" sz="1200" dirty="0">
                <a:solidFill>
                  <a:srgbClr val="FF0000"/>
                </a:solidFill>
              </a:rPr>
              <a:t>는 나중에 실행하므로 </a:t>
            </a:r>
            <a:r>
              <a:rPr lang="en-US" altLang="ko-KR" sz="1200" dirty="0">
                <a:solidFill>
                  <a:srgbClr val="FF0000"/>
                </a:solidFill>
              </a:rPr>
              <a:t>UPLOAD </a:t>
            </a:r>
            <a:r>
              <a:rPr lang="ko-KR" altLang="en-US" sz="1200" dirty="0" err="1">
                <a:solidFill>
                  <a:srgbClr val="FF0000"/>
                </a:solidFill>
              </a:rPr>
              <a:t>힙의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Resource</a:t>
            </a:r>
            <a:r>
              <a:rPr lang="ko-KR" altLang="en-US" sz="1200" dirty="0">
                <a:solidFill>
                  <a:srgbClr val="FF0000"/>
                </a:solidFill>
              </a:rPr>
              <a:t>를 </a:t>
            </a:r>
            <a:r>
              <a:rPr lang="en-US" altLang="ko-KR" sz="1200" dirty="0">
                <a:solidFill>
                  <a:srgbClr val="FF0000"/>
                </a:solidFill>
              </a:rPr>
              <a:t>Release()</a:t>
            </a:r>
            <a:r>
              <a:rPr lang="ko-KR" altLang="en-US" sz="1200" dirty="0">
                <a:solidFill>
                  <a:srgbClr val="FF0000"/>
                </a:solidFill>
              </a:rPr>
              <a:t>하면 안됨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sz="1200" dirty="0">
                <a:solidFill>
                  <a:srgbClr val="FF0000"/>
                </a:solidFill>
              </a:rPr>
              <a:t>Fence</a:t>
            </a:r>
            <a:r>
              <a:rPr lang="ko-KR" altLang="en-US" sz="1200" dirty="0">
                <a:solidFill>
                  <a:srgbClr val="FF0000"/>
                </a:solidFill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</a:rPr>
              <a:t>CPU</a:t>
            </a:r>
            <a:r>
              <a:rPr lang="ko-KR" altLang="en-US" sz="1200" dirty="0">
                <a:solidFill>
                  <a:srgbClr val="FF0000"/>
                </a:solidFill>
              </a:rPr>
              <a:t>와 </a:t>
            </a:r>
            <a:r>
              <a:rPr lang="en-US" altLang="ko-KR" sz="1200" dirty="0">
                <a:solidFill>
                  <a:srgbClr val="FF0000"/>
                </a:solidFill>
              </a:rPr>
              <a:t>GPU</a:t>
            </a:r>
            <a:r>
              <a:rPr lang="ko-KR" altLang="en-US" sz="1200" dirty="0">
                <a:solidFill>
                  <a:srgbClr val="FF0000"/>
                </a:solidFill>
              </a:rPr>
              <a:t>를 동기화 후 </a:t>
            </a:r>
            <a:r>
              <a:rPr lang="en-US" altLang="ko-KR" sz="1200" dirty="0">
                <a:solidFill>
                  <a:srgbClr val="FF0000"/>
                </a:solidFill>
              </a:rPr>
              <a:t>Release() </a:t>
            </a:r>
            <a:r>
              <a:rPr lang="ko-KR" altLang="en-US" sz="1200" dirty="0">
                <a:solidFill>
                  <a:srgbClr val="FF0000"/>
                </a:solidFill>
              </a:rPr>
              <a:t>해야함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sz="1200" dirty="0">
                <a:solidFill>
                  <a:srgbClr val="FF0000"/>
                </a:solidFill>
              </a:rPr>
              <a:t>CPU</a:t>
            </a:r>
            <a:r>
              <a:rPr lang="ko-KR" altLang="en-US" sz="1200" dirty="0">
                <a:solidFill>
                  <a:srgbClr val="FF0000"/>
                </a:solidFill>
              </a:rPr>
              <a:t>가 접근을 해야만 초기화 할 수 있기 때문에 </a:t>
            </a:r>
            <a:r>
              <a:rPr lang="en-US" altLang="ko-KR" sz="1200" dirty="0">
                <a:solidFill>
                  <a:srgbClr val="FF0000"/>
                </a:solidFill>
              </a:rPr>
              <a:t>UPLOAD</a:t>
            </a:r>
            <a:r>
              <a:rPr lang="ko-KR" altLang="en-US" sz="1200" dirty="0">
                <a:solidFill>
                  <a:srgbClr val="FF0000"/>
                </a:solidFill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</a:rPr>
              <a:t>CPU</a:t>
            </a:r>
            <a:r>
              <a:rPr lang="ko-KR" altLang="en-US" sz="1200" dirty="0">
                <a:solidFill>
                  <a:srgbClr val="FF0000"/>
                </a:solidFill>
              </a:rPr>
              <a:t>에서 쓰고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이를 </a:t>
            </a:r>
            <a:r>
              <a:rPr lang="en-US" altLang="ko-KR" sz="1200" dirty="0">
                <a:solidFill>
                  <a:srgbClr val="FF0000"/>
                </a:solidFill>
              </a:rPr>
              <a:t>DEFAULT</a:t>
            </a:r>
            <a:r>
              <a:rPr lang="ko-KR" altLang="en-US" sz="1200" dirty="0">
                <a:solidFill>
                  <a:srgbClr val="FF0000"/>
                </a:solidFill>
              </a:rPr>
              <a:t>로 복사해 </a:t>
            </a:r>
            <a:r>
              <a:rPr lang="en-US" altLang="ko-KR" sz="1200" dirty="0">
                <a:solidFill>
                  <a:srgbClr val="FF0000"/>
                </a:solidFill>
              </a:rPr>
              <a:t>DEFAULT TYPE</a:t>
            </a:r>
            <a:r>
              <a:rPr lang="ko-KR" altLang="en-US" sz="1200" dirty="0">
                <a:solidFill>
                  <a:srgbClr val="FF0000"/>
                </a:solidFill>
              </a:rPr>
              <a:t>으로 만든다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sz="1200" dirty="0">
                <a:solidFill>
                  <a:srgbClr val="FF0000"/>
                </a:solidFill>
              </a:rPr>
              <a:t>UPLOAD</a:t>
            </a:r>
            <a:r>
              <a:rPr lang="ko-KR" altLang="en-US" sz="1200" dirty="0">
                <a:solidFill>
                  <a:srgbClr val="FF0000"/>
                </a:solidFill>
              </a:rPr>
              <a:t>나 </a:t>
            </a:r>
            <a:r>
              <a:rPr lang="en-US" altLang="ko-KR" sz="1200" dirty="0">
                <a:solidFill>
                  <a:srgbClr val="FF0000"/>
                </a:solidFill>
              </a:rPr>
              <a:t>READBACK</a:t>
            </a:r>
            <a:r>
              <a:rPr lang="ko-KR" altLang="en-US" sz="1200" dirty="0">
                <a:solidFill>
                  <a:srgbClr val="FF0000"/>
                </a:solidFill>
              </a:rPr>
              <a:t>은 </a:t>
            </a:r>
            <a:r>
              <a:rPr lang="en-US" altLang="ko-KR" sz="1200" dirty="0">
                <a:solidFill>
                  <a:srgbClr val="FF0000"/>
                </a:solidFill>
              </a:rPr>
              <a:t>DEFAULT</a:t>
            </a:r>
            <a:r>
              <a:rPr lang="ko-KR" altLang="en-US" sz="1200" dirty="0">
                <a:solidFill>
                  <a:srgbClr val="FF0000"/>
                </a:solidFill>
              </a:rPr>
              <a:t>에 비해 성능 차이가 날 수 밖에 없음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확인하는 작업이 필요하기 </a:t>
            </a:r>
            <a:r>
              <a:rPr lang="ko-KR" altLang="en-US" sz="1200" dirty="0" err="1">
                <a:solidFill>
                  <a:srgbClr val="FF0000"/>
                </a:solidFill>
              </a:rPr>
              <a:t>떄문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READBACK</a:t>
            </a:r>
            <a:r>
              <a:rPr lang="ko-KR" altLang="en-US" sz="1200" dirty="0">
                <a:solidFill>
                  <a:srgbClr val="FF0000"/>
                </a:solidFill>
              </a:rPr>
              <a:t>은 거의 화면 캡쳐 용도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World/Camera transform : UPLOAD (</a:t>
            </a:r>
            <a:r>
              <a:rPr lang="ko-KR" altLang="en-US" sz="1200" dirty="0">
                <a:solidFill>
                  <a:srgbClr val="FF0000"/>
                </a:solidFill>
              </a:rPr>
              <a:t>주기적 갱신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Projection/Screen transform : DEFAULT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PAGE -&gt; </a:t>
            </a:r>
            <a:r>
              <a:rPr lang="ko-KR" altLang="en-US" sz="1200" dirty="0">
                <a:solidFill>
                  <a:srgbClr val="FF0000"/>
                </a:solidFill>
              </a:rPr>
              <a:t>가상 메모리 관리</a:t>
            </a:r>
            <a:r>
              <a:rPr lang="en-US" altLang="ko-KR" sz="1200" dirty="0">
                <a:solidFill>
                  <a:srgbClr val="FF0000"/>
                </a:solidFill>
              </a:rPr>
              <a:t>, UNKNOWN =&gt; Default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POOL_UNKNOWN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=&gt;</a:t>
            </a:r>
            <a:r>
              <a:rPr lang="ko-KR" altLang="en-US" sz="1200" dirty="0">
                <a:solidFill>
                  <a:srgbClr val="FF0000"/>
                </a:solidFill>
              </a:rPr>
              <a:t> 자동으로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3534FC-DE2A-B24C-BAF9-23FC2C380E87}"/>
              </a:ext>
            </a:extLst>
          </p:cNvPr>
          <p:cNvGrpSpPr/>
          <p:nvPr/>
        </p:nvGrpSpPr>
        <p:grpSpPr>
          <a:xfrm>
            <a:off x="2136757" y="3259440"/>
            <a:ext cx="767160" cy="51840"/>
            <a:chOff x="2136757" y="3259440"/>
            <a:chExt cx="76716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9D8482E-C275-FFA8-5F6A-053388C1ACC7}"/>
                    </a:ext>
                  </a:extLst>
                </p14:cNvPr>
                <p14:cNvContentPartPr/>
                <p14:nvPr/>
              </p14:nvContentPartPr>
              <p14:xfrm>
                <a:off x="2285437" y="3299760"/>
                <a:ext cx="2160" cy="4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9D8482E-C275-FFA8-5F6A-053388C1AC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76797" y="3290760"/>
                  <a:ext cx="19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7DF521F-52DF-7AA4-C80D-829152683B18}"/>
                    </a:ext>
                  </a:extLst>
                </p14:cNvPr>
                <p14:cNvContentPartPr/>
                <p14:nvPr/>
              </p14:nvContentPartPr>
              <p14:xfrm>
                <a:off x="2136757" y="3259440"/>
                <a:ext cx="767160" cy="51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7DF521F-52DF-7AA4-C80D-829152683B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28117" y="3250800"/>
                  <a:ext cx="78480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02D5E42-BEEB-D15F-9ABA-47473069CDC7}"/>
                  </a:ext>
                </a:extLst>
              </p14:cNvPr>
              <p14:cNvContentPartPr/>
              <p14:nvPr/>
            </p14:nvContentPartPr>
            <p14:xfrm>
              <a:off x="2106877" y="3477240"/>
              <a:ext cx="517320" cy="313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02D5E42-BEEB-D15F-9ABA-47473069CD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8237" y="3468240"/>
                <a:ext cx="534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942DB08-14B6-5841-335F-59FFB66C25F1}"/>
                  </a:ext>
                </a:extLst>
              </p14:cNvPr>
              <p14:cNvContentPartPr/>
              <p14:nvPr/>
            </p14:nvContentPartPr>
            <p14:xfrm>
              <a:off x="2126677" y="3667680"/>
              <a:ext cx="645480" cy="702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942DB08-14B6-5841-335F-59FFB66C25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8037" y="3658680"/>
                <a:ext cx="6631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FF07BA5-FFC1-9CFF-FBBE-8FD896E9D9BB}"/>
                  </a:ext>
                </a:extLst>
              </p14:cNvPr>
              <p14:cNvContentPartPr/>
              <p14:nvPr/>
            </p14:nvContentPartPr>
            <p14:xfrm>
              <a:off x="2544277" y="2237369"/>
              <a:ext cx="110160" cy="687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FF07BA5-FFC1-9CFF-FBBE-8FD896E9D9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35277" y="2228369"/>
                <a:ext cx="127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E571EDE-E2A3-674B-CBEC-25CA0716A96C}"/>
                  </a:ext>
                </a:extLst>
              </p14:cNvPr>
              <p14:cNvContentPartPr/>
              <p14:nvPr/>
            </p14:nvContentPartPr>
            <p14:xfrm>
              <a:off x="7798837" y="2365529"/>
              <a:ext cx="192600" cy="2102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E571EDE-E2A3-674B-CBEC-25CA0716A9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90197" y="2356529"/>
                <a:ext cx="210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B15B9B8-EED9-3638-D86F-1D41EA6872E4}"/>
                  </a:ext>
                </a:extLst>
              </p14:cNvPr>
              <p14:cNvContentPartPr/>
              <p14:nvPr/>
            </p14:nvContentPartPr>
            <p14:xfrm>
              <a:off x="367357" y="4670969"/>
              <a:ext cx="3759480" cy="1400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B15B9B8-EED9-3638-D86F-1D41EA6872E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717" y="4662329"/>
                <a:ext cx="3777120" cy="1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7618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7BC362-F234-C977-765B-7D6A586A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E7384-1A0F-79C6-8DFB-900FD1391E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4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33641</TotalTime>
  <Words>2034</Words>
  <Application>Microsoft Office PowerPoint</Application>
  <PresentationFormat>화면 슬라이드 쇼(4:3)</PresentationFormat>
  <Paragraphs>408</Paragraphs>
  <Slides>122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29" baseType="lpstr">
      <vt:lpstr>돋움체</vt:lpstr>
      <vt:lpstr>맑은 고딕</vt:lpstr>
      <vt:lpstr>Arial</vt:lpstr>
      <vt:lpstr>Lucida Sans Unicode</vt:lpstr>
      <vt:lpstr>Symbol</vt:lpstr>
      <vt:lpstr>Wingdings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리소스</vt:lpstr>
      <vt:lpstr>Direct3D 12 디바이스</vt:lpstr>
      <vt:lpstr>Direct3D 12 디바이스</vt:lpstr>
      <vt:lpstr>Direct3D 12 디바이스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이용희(A0090)</dc:creator>
  <cp:lastModifiedBy>주석 송</cp:lastModifiedBy>
  <cp:revision>100</cp:revision>
  <dcterms:created xsi:type="dcterms:W3CDTF">2023-04-07T18:20:34Z</dcterms:created>
  <dcterms:modified xsi:type="dcterms:W3CDTF">2024-05-07T00:16:25Z</dcterms:modified>
</cp:coreProperties>
</file>